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2" r:id="rId5"/>
    <p:sldId id="260" r:id="rId6"/>
    <p:sldId id="261" r:id="rId7"/>
    <p:sldId id="266" r:id="rId8"/>
    <p:sldId id="265" r:id="rId9"/>
    <p:sldId id="264"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7" autoAdjust="0"/>
    <p:restoredTop sz="94660"/>
  </p:normalViewPr>
  <p:slideViewPr>
    <p:cSldViewPr snapToGrid="0">
      <p:cViewPr varScale="1">
        <p:scale>
          <a:sx n="100" d="100"/>
          <a:sy n="100"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3709F-71C0-4AFA-8F4A-BA992DD3AF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A83044C-DC81-419A-9D0A-A4B108A218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A2F6E83-3C62-4286-BB5B-5326E2087967}"/>
              </a:ext>
            </a:extLst>
          </p:cNvPr>
          <p:cNvSpPr>
            <a:spLocks noGrp="1"/>
          </p:cNvSpPr>
          <p:nvPr>
            <p:ph type="dt" sz="half" idx="10"/>
          </p:nvPr>
        </p:nvSpPr>
        <p:spPr/>
        <p:txBody>
          <a:bodyPr/>
          <a:lstStyle/>
          <a:p>
            <a:fld id="{A93E770D-E83B-4261-9AF4-4AEFE4940E58}" type="datetimeFigureOut">
              <a:rPr lang="en-US" smtClean="0"/>
              <a:t>5/22/2020</a:t>
            </a:fld>
            <a:endParaRPr lang="en-US"/>
          </a:p>
        </p:txBody>
      </p:sp>
      <p:sp>
        <p:nvSpPr>
          <p:cNvPr id="5" name="Footer Placeholder 4">
            <a:extLst>
              <a:ext uri="{FF2B5EF4-FFF2-40B4-BE49-F238E27FC236}">
                <a16:creationId xmlns:a16="http://schemas.microsoft.com/office/drawing/2014/main" id="{179A714F-16C3-432E-92A4-03DF78E3A1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669874-0AD7-4763-BA1B-68CD88E5BF06}"/>
              </a:ext>
            </a:extLst>
          </p:cNvPr>
          <p:cNvSpPr>
            <a:spLocks noGrp="1"/>
          </p:cNvSpPr>
          <p:nvPr>
            <p:ph type="sldNum" sz="quarter" idx="12"/>
          </p:nvPr>
        </p:nvSpPr>
        <p:spPr/>
        <p:txBody>
          <a:bodyPr/>
          <a:lstStyle/>
          <a:p>
            <a:fld id="{531C4369-8EA4-4162-8821-8762CA026C0D}" type="slidenum">
              <a:rPr lang="en-US" smtClean="0"/>
              <a:t>‹#›</a:t>
            </a:fld>
            <a:endParaRPr lang="en-US"/>
          </a:p>
        </p:txBody>
      </p:sp>
    </p:spTree>
    <p:extLst>
      <p:ext uri="{BB962C8B-B14F-4D97-AF65-F5344CB8AC3E}">
        <p14:creationId xmlns:p14="http://schemas.microsoft.com/office/powerpoint/2010/main" val="3025939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10974-A557-4305-8D0B-188556FD04A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8A2F21-3C8A-437F-A02C-BD3E1CAAB31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3D116D-1EA4-4BF4-9D05-8C0F6885DE7C}"/>
              </a:ext>
            </a:extLst>
          </p:cNvPr>
          <p:cNvSpPr>
            <a:spLocks noGrp="1"/>
          </p:cNvSpPr>
          <p:nvPr>
            <p:ph type="dt" sz="half" idx="10"/>
          </p:nvPr>
        </p:nvSpPr>
        <p:spPr/>
        <p:txBody>
          <a:bodyPr/>
          <a:lstStyle/>
          <a:p>
            <a:fld id="{A93E770D-E83B-4261-9AF4-4AEFE4940E58}" type="datetimeFigureOut">
              <a:rPr lang="en-US" smtClean="0"/>
              <a:t>5/22/2020</a:t>
            </a:fld>
            <a:endParaRPr lang="en-US"/>
          </a:p>
        </p:txBody>
      </p:sp>
      <p:sp>
        <p:nvSpPr>
          <p:cNvPr id="5" name="Footer Placeholder 4">
            <a:extLst>
              <a:ext uri="{FF2B5EF4-FFF2-40B4-BE49-F238E27FC236}">
                <a16:creationId xmlns:a16="http://schemas.microsoft.com/office/drawing/2014/main" id="{D9F2181A-29E1-4CB2-95AB-C32CEEA37E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AB2A73-DA33-4745-80EE-69FEE00FE298}"/>
              </a:ext>
            </a:extLst>
          </p:cNvPr>
          <p:cNvSpPr>
            <a:spLocks noGrp="1"/>
          </p:cNvSpPr>
          <p:nvPr>
            <p:ph type="sldNum" sz="quarter" idx="12"/>
          </p:nvPr>
        </p:nvSpPr>
        <p:spPr/>
        <p:txBody>
          <a:bodyPr/>
          <a:lstStyle/>
          <a:p>
            <a:fld id="{531C4369-8EA4-4162-8821-8762CA026C0D}" type="slidenum">
              <a:rPr lang="en-US" smtClean="0"/>
              <a:t>‹#›</a:t>
            </a:fld>
            <a:endParaRPr lang="en-US"/>
          </a:p>
        </p:txBody>
      </p:sp>
    </p:spTree>
    <p:extLst>
      <p:ext uri="{BB962C8B-B14F-4D97-AF65-F5344CB8AC3E}">
        <p14:creationId xmlns:p14="http://schemas.microsoft.com/office/powerpoint/2010/main" val="2360501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05F48C-42F0-4994-998E-BA583DE6C3F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766686-EAEF-487F-BA40-DDC69797E1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182358-4616-42E3-A34D-983F433E4A93}"/>
              </a:ext>
            </a:extLst>
          </p:cNvPr>
          <p:cNvSpPr>
            <a:spLocks noGrp="1"/>
          </p:cNvSpPr>
          <p:nvPr>
            <p:ph type="dt" sz="half" idx="10"/>
          </p:nvPr>
        </p:nvSpPr>
        <p:spPr/>
        <p:txBody>
          <a:bodyPr/>
          <a:lstStyle/>
          <a:p>
            <a:fld id="{A93E770D-E83B-4261-9AF4-4AEFE4940E58}" type="datetimeFigureOut">
              <a:rPr lang="en-US" smtClean="0"/>
              <a:t>5/22/2020</a:t>
            </a:fld>
            <a:endParaRPr lang="en-US"/>
          </a:p>
        </p:txBody>
      </p:sp>
      <p:sp>
        <p:nvSpPr>
          <p:cNvPr id="5" name="Footer Placeholder 4">
            <a:extLst>
              <a:ext uri="{FF2B5EF4-FFF2-40B4-BE49-F238E27FC236}">
                <a16:creationId xmlns:a16="http://schemas.microsoft.com/office/drawing/2014/main" id="{7FC4721F-E988-458F-B243-1F43951354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9A67E0-249F-4BEA-85FF-0392B0207176}"/>
              </a:ext>
            </a:extLst>
          </p:cNvPr>
          <p:cNvSpPr>
            <a:spLocks noGrp="1"/>
          </p:cNvSpPr>
          <p:nvPr>
            <p:ph type="sldNum" sz="quarter" idx="12"/>
          </p:nvPr>
        </p:nvSpPr>
        <p:spPr/>
        <p:txBody>
          <a:bodyPr/>
          <a:lstStyle/>
          <a:p>
            <a:fld id="{531C4369-8EA4-4162-8821-8762CA026C0D}" type="slidenum">
              <a:rPr lang="en-US" smtClean="0"/>
              <a:t>‹#›</a:t>
            </a:fld>
            <a:endParaRPr lang="en-US"/>
          </a:p>
        </p:txBody>
      </p:sp>
    </p:spTree>
    <p:extLst>
      <p:ext uri="{BB962C8B-B14F-4D97-AF65-F5344CB8AC3E}">
        <p14:creationId xmlns:p14="http://schemas.microsoft.com/office/powerpoint/2010/main" val="567939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FDAB5-B4C5-4415-BAD8-D96CAB71A1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49A76A-6AE6-4CEA-8754-DD7F5C19C8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9693C1-7E00-4588-9C75-1B33443580EA}"/>
              </a:ext>
            </a:extLst>
          </p:cNvPr>
          <p:cNvSpPr>
            <a:spLocks noGrp="1"/>
          </p:cNvSpPr>
          <p:nvPr>
            <p:ph type="dt" sz="half" idx="10"/>
          </p:nvPr>
        </p:nvSpPr>
        <p:spPr/>
        <p:txBody>
          <a:bodyPr/>
          <a:lstStyle/>
          <a:p>
            <a:fld id="{A93E770D-E83B-4261-9AF4-4AEFE4940E58}" type="datetimeFigureOut">
              <a:rPr lang="en-US" smtClean="0"/>
              <a:t>5/22/2020</a:t>
            </a:fld>
            <a:endParaRPr lang="en-US"/>
          </a:p>
        </p:txBody>
      </p:sp>
      <p:sp>
        <p:nvSpPr>
          <p:cNvPr id="5" name="Footer Placeholder 4">
            <a:extLst>
              <a:ext uri="{FF2B5EF4-FFF2-40B4-BE49-F238E27FC236}">
                <a16:creationId xmlns:a16="http://schemas.microsoft.com/office/drawing/2014/main" id="{E4F01BCB-1C99-4206-9A45-FF32871241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694D23-C7DF-4274-8F00-14EAD42430D6}"/>
              </a:ext>
            </a:extLst>
          </p:cNvPr>
          <p:cNvSpPr>
            <a:spLocks noGrp="1"/>
          </p:cNvSpPr>
          <p:nvPr>
            <p:ph type="sldNum" sz="quarter" idx="12"/>
          </p:nvPr>
        </p:nvSpPr>
        <p:spPr/>
        <p:txBody>
          <a:bodyPr/>
          <a:lstStyle/>
          <a:p>
            <a:fld id="{531C4369-8EA4-4162-8821-8762CA026C0D}" type="slidenum">
              <a:rPr lang="en-US" smtClean="0"/>
              <a:t>‹#›</a:t>
            </a:fld>
            <a:endParaRPr lang="en-US"/>
          </a:p>
        </p:txBody>
      </p:sp>
    </p:spTree>
    <p:extLst>
      <p:ext uri="{BB962C8B-B14F-4D97-AF65-F5344CB8AC3E}">
        <p14:creationId xmlns:p14="http://schemas.microsoft.com/office/powerpoint/2010/main" val="216391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7F683-73F0-40BF-BB09-1C0170B499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E371801-AC27-4792-9B56-36504ED5FF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4CE846-C57D-467E-BE6F-35C7799DEE40}"/>
              </a:ext>
            </a:extLst>
          </p:cNvPr>
          <p:cNvSpPr>
            <a:spLocks noGrp="1"/>
          </p:cNvSpPr>
          <p:nvPr>
            <p:ph type="dt" sz="half" idx="10"/>
          </p:nvPr>
        </p:nvSpPr>
        <p:spPr/>
        <p:txBody>
          <a:bodyPr/>
          <a:lstStyle/>
          <a:p>
            <a:fld id="{A93E770D-E83B-4261-9AF4-4AEFE4940E58}" type="datetimeFigureOut">
              <a:rPr lang="en-US" smtClean="0"/>
              <a:t>5/22/2020</a:t>
            </a:fld>
            <a:endParaRPr lang="en-US"/>
          </a:p>
        </p:txBody>
      </p:sp>
      <p:sp>
        <p:nvSpPr>
          <p:cNvPr id="5" name="Footer Placeholder 4">
            <a:extLst>
              <a:ext uri="{FF2B5EF4-FFF2-40B4-BE49-F238E27FC236}">
                <a16:creationId xmlns:a16="http://schemas.microsoft.com/office/drawing/2014/main" id="{86ACB93B-C135-4754-A6CD-6C877F6160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0F6FC5-8333-4879-95C7-7D2665021FC8}"/>
              </a:ext>
            </a:extLst>
          </p:cNvPr>
          <p:cNvSpPr>
            <a:spLocks noGrp="1"/>
          </p:cNvSpPr>
          <p:nvPr>
            <p:ph type="sldNum" sz="quarter" idx="12"/>
          </p:nvPr>
        </p:nvSpPr>
        <p:spPr/>
        <p:txBody>
          <a:bodyPr/>
          <a:lstStyle/>
          <a:p>
            <a:fld id="{531C4369-8EA4-4162-8821-8762CA026C0D}" type="slidenum">
              <a:rPr lang="en-US" smtClean="0"/>
              <a:t>‹#›</a:t>
            </a:fld>
            <a:endParaRPr lang="en-US"/>
          </a:p>
        </p:txBody>
      </p:sp>
    </p:spTree>
    <p:extLst>
      <p:ext uri="{BB962C8B-B14F-4D97-AF65-F5344CB8AC3E}">
        <p14:creationId xmlns:p14="http://schemas.microsoft.com/office/powerpoint/2010/main" val="3071963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CC3C6-A704-483B-B896-4558405FC3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7FA6E7-5F4C-4F3A-9ABE-C4E8767972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164947-0FAD-428B-AB67-4C25EC681C8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D996E7C-66C5-4CEB-A2CB-000162ACFA22}"/>
              </a:ext>
            </a:extLst>
          </p:cNvPr>
          <p:cNvSpPr>
            <a:spLocks noGrp="1"/>
          </p:cNvSpPr>
          <p:nvPr>
            <p:ph type="dt" sz="half" idx="10"/>
          </p:nvPr>
        </p:nvSpPr>
        <p:spPr/>
        <p:txBody>
          <a:bodyPr/>
          <a:lstStyle/>
          <a:p>
            <a:fld id="{A93E770D-E83B-4261-9AF4-4AEFE4940E58}" type="datetimeFigureOut">
              <a:rPr lang="en-US" smtClean="0"/>
              <a:t>5/22/2020</a:t>
            </a:fld>
            <a:endParaRPr lang="en-US"/>
          </a:p>
        </p:txBody>
      </p:sp>
      <p:sp>
        <p:nvSpPr>
          <p:cNvPr id="6" name="Footer Placeholder 5">
            <a:extLst>
              <a:ext uri="{FF2B5EF4-FFF2-40B4-BE49-F238E27FC236}">
                <a16:creationId xmlns:a16="http://schemas.microsoft.com/office/drawing/2014/main" id="{997B18FB-3A98-4DE4-9C3E-BF51D34117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E334F8-DB13-4FFD-9BD0-72F2E6963B30}"/>
              </a:ext>
            </a:extLst>
          </p:cNvPr>
          <p:cNvSpPr>
            <a:spLocks noGrp="1"/>
          </p:cNvSpPr>
          <p:nvPr>
            <p:ph type="sldNum" sz="quarter" idx="12"/>
          </p:nvPr>
        </p:nvSpPr>
        <p:spPr/>
        <p:txBody>
          <a:bodyPr/>
          <a:lstStyle/>
          <a:p>
            <a:fld id="{531C4369-8EA4-4162-8821-8762CA026C0D}" type="slidenum">
              <a:rPr lang="en-US" smtClean="0"/>
              <a:t>‹#›</a:t>
            </a:fld>
            <a:endParaRPr lang="en-US"/>
          </a:p>
        </p:txBody>
      </p:sp>
    </p:spTree>
    <p:extLst>
      <p:ext uri="{BB962C8B-B14F-4D97-AF65-F5344CB8AC3E}">
        <p14:creationId xmlns:p14="http://schemas.microsoft.com/office/powerpoint/2010/main" val="4116733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516F1-057F-4146-8FEF-A06FEABEA26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1CAC0E-0F95-4358-9AC6-418E52246B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7777F4-8965-4260-B5FB-262C9BA84C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DAE4D2-87D2-4976-BBFE-FB27505364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7943355-708E-4A16-A65A-BEAFEA87DD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E38E0B-79CF-4125-A332-9576914ECCB8}"/>
              </a:ext>
            </a:extLst>
          </p:cNvPr>
          <p:cNvSpPr>
            <a:spLocks noGrp="1"/>
          </p:cNvSpPr>
          <p:nvPr>
            <p:ph type="dt" sz="half" idx="10"/>
          </p:nvPr>
        </p:nvSpPr>
        <p:spPr/>
        <p:txBody>
          <a:bodyPr/>
          <a:lstStyle/>
          <a:p>
            <a:fld id="{A93E770D-E83B-4261-9AF4-4AEFE4940E58}" type="datetimeFigureOut">
              <a:rPr lang="en-US" smtClean="0"/>
              <a:t>5/22/2020</a:t>
            </a:fld>
            <a:endParaRPr lang="en-US"/>
          </a:p>
        </p:txBody>
      </p:sp>
      <p:sp>
        <p:nvSpPr>
          <p:cNvPr id="8" name="Footer Placeholder 7">
            <a:extLst>
              <a:ext uri="{FF2B5EF4-FFF2-40B4-BE49-F238E27FC236}">
                <a16:creationId xmlns:a16="http://schemas.microsoft.com/office/drawing/2014/main" id="{514A5CBD-8BEE-4F77-848D-39D85CEB3C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42A2F5-DDB6-4320-91AF-96B3DADCF614}"/>
              </a:ext>
            </a:extLst>
          </p:cNvPr>
          <p:cNvSpPr>
            <a:spLocks noGrp="1"/>
          </p:cNvSpPr>
          <p:nvPr>
            <p:ph type="sldNum" sz="quarter" idx="12"/>
          </p:nvPr>
        </p:nvSpPr>
        <p:spPr/>
        <p:txBody>
          <a:bodyPr/>
          <a:lstStyle/>
          <a:p>
            <a:fld id="{531C4369-8EA4-4162-8821-8762CA026C0D}" type="slidenum">
              <a:rPr lang="en-US" smtClean="0"/>
              <a:t>‹#›</a:t>
            </a:fld>
            <a:endParaRPr lang="en-US"/>
          </a:p>
        </p:txBody>
      </p:sp>
    </p:spTree>
    <p:extLst>
      <p:ext uri="{BB962C8B-B14F-4D97-AF65-F5344CB8AC3E}">
        <p14:creationId xmlns:p14="http://schemas.microsoft.com/office/powerpoint/2010/main" val="614889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569D8-C68F-4596-B8E0-3201E001DD6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FE0B228-F429-442E-8C7C-621EBF031807}"/>
              </a:ext>
            </a:extLst>
          </p:cNvPr>
          <p:cNvSpPr>
            <a:spLocks noGrp="1"/>
          </p:cNvSpPr>
          <p:nvPr>
            <p:ph type="dt" sz="half" idx="10"/>
          </p:nvPr>
        </p:nvSpPr>
        <p:spPr/>
        <p:txBody>
          <a:bodyPr/>
          <a:lstStyle/>
          <a:p>
            <a:fld id="{A93E770D-E83B-4261-9AF4-4AEFE4940E58}" type="datetimeFigureOut">
              <a:rPr lang="en-US" smtClean="0"/>
              <a:t>5/22/2020</a:t>
            </a:fld>
            <a:endParaRPr lang="en-US"/>
          </a:p>
        </p:txBody>
      </p:sp>
      <p:sp>
        <p:nvSpPr>
          <p:cNvPr id="4" name="Footer Placeholder 3">
            <a:extLst>
              <a:ext uri="{FF2B5EF4-FFF2-40B4-BE49-F238E27FC236}">
                <a16:creationId xmlns:a16="http://schemas.microsoft.com/office/drawing/2014/main" id="{53ED4175-77D0-40E0-B582-11905784FDC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68F856A-D16C-4E1A-BBF3-F51BE5DC89CE}"/>
              </a:ext>
            </a:extLst>
          </p:cNvPr>
          <p:cNvSpPr>
            <a:spLocks noGrp="1"/>
          </p:cNvSpPr>
          <p:nvPr>
            <p:ph type="sldNum" sz="quarter" idx="12"/>
          </p:nvPr>
        </p:nvSpPr>
        <p:spPr/>
        <p:txBody>
          <a:bodyPr/>
          <a:lstStyle/>
          <a:p>
            <a:fld id="{531C4369-8EA4-4162-8821-8762CA026C0D}" type="slidenum">
              <a:rPr lang="en-US" smtClean="0"/>
              <a:t>‹#›</a:t>
            </a:fld>
            <a:endParaRPr lang="en-US"/>
          </a:p>
        </p:txBody>
      </p:sp>
    </p:spTree>
    <p:extLst>
      <p:ext uri="{BB962C8B-B14F-4D97-AF65-F5344CB8AC3E}">
        <p14:creationId xmlns:p14="http://schemas.microsoft.com/office/powerpoint/2010/main" val="1435304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9ADF27-460D-4307-A8E1-CF9209AFF582}"/>
              </a:ext>
            </a:extLst>
          </p:cNvPr>
          <p:cNvSpPr>
            <a:spLocks noGrp="1"/>
          </p:cNvSpPr>
          <p:nvPr>
            <p:ph type="dt" sz="half" idx="10"/>
          </p:nvPr>
        </p:nvSpPr>
        <p:spPr/>
        <p:txBody>
          <a:bodyPr/>
          <a:lstStyle/>
          <a:p>
            <a:fld id="{A93E770D-E83B-4261-9AF4-4AEFE4940E58}" type="datetimeFigureOut">
              <a:rPr lang="en-US" smtClean="0"/>
              <a:t>5/22/2020</a:t>
            </a:fld>
            <a:endParaRPr lang="en-US"/>
          </a:p>
        </p:txBody>
      </p:sp>
      <p:sp>
        <p:nvSpPr>
          <p:cNvPr id="3" name="Footer Placeholder 2">
            <a:extLst>
              <a:ext uri="{FF2B5EF4-FFF2-40B4-BE49-F238E27FC236}">
                <a16:creationId xmlns:a16="http://schemas.microsoft.com/office/drawing/2014/main" id="{23F7D8A7-740C-4F62-8F3F-9C88224903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34E9C82-25F1-469B-9155-4E00D6DA0657}"/>
              </a:ext>
            </a:extLst>
          </p:cNvPr>
          <p:cNvSpPr>
            <a:spLocks noGrp="1"/>
          </p:cNvSpPr>
          <p:nvPr>
            <p:ph type="sldNum" sz="quarter" idx="12"/>
          </p:nvPr>
        </p:nvSpPr>
        <p:spPr/>
        <p:txBody>
          <a:bodyPr/>
          <a:lstStyle/>
          <a:p>
            <a:fld id="{531C4369-8EA4-4162-8821-8762CA026C0D}" type="slidenum">
              <a:rPr lang="en-US" smtClean="0"/>
              <a:t>‹#›</a:t>
            </a:fld>
            <a:endParaRPr lang="en-US"/>
          </a:p>
        </p:txBody>
      </p:sp>
    </p:spTree>
    <p:extLst>
      <p:ext uri="{BB962C8B-B14F-4D97-AF65-F5344CB8AC3E}">
        <p14:creationId xmlns:p14="http://schemas.microsoft.com/office/powerpoint/2010/main" val="2913175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7B380-DA20-48ED-9741-8FAA78E984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949E117-E466-48B2-A79F-7E321CF2E4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C331F6D-E8E7-4E7B-AAEF-719A24B3CA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0E7DC9-737D-43A0-AA18-E587267B32D4}"/>
              </a:ext>
            </a:extLst>
          </p:cNvPr>
          <p:cNvSpPr>
            <a:spLocks noGrp="1"/>
          </p:cNvSpPr>
          <p:nvPr>
            <p:ph type="dt" sz="half" idx="10"/>
          </p:nvPr>
        </p:nvSpPr>
        <p:spPr/>
        <p:txBody>
          <a:bodyPr/>
          <a:lstStyle/>
          <a:p>
            <a:fld id="{A93E770D-E83B-4261-9AF4-4AEFE4940E58}" type="datetimeFigureOut">
              <a:rPr lang="en-US" smtClean="0"/>
              <a:t>5/22/2020</a:t>
            </a:fld>
            <a:endParaRPr lang="en-US"/>
          </a:p>
        </p:txBody>
      </p:sp>
      <p:sp>
        <p:nvSpPr>
          <p:cNvPr id="6" name="Footer Placeholder 5">
            <a:extLst>
              <a:ext uri="{FF2B5EF4-FFF2-40B4-BE49-F238E27FC236}">
                <a16:creationId xmlns:a16="http://schemas.microsoft.com/office/drawing/2014/main" id="{00D2E659-6FED-42BA-B927-440820E327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8AFC9D-23F4-41EE-BB5A-106CCD2B061B}"/>
              </a:ext>
            </a:extLst>
          </p:cNvPr>
          <p:cNvSpPr>
            <a:spLocks noGrp="1"/>
          </p:cNvSpPr>
          <p:nvPr>
            <p:ph type="sldNum" sz="quarter" idx="12"/>
          </p:nvPr>
        </p:nvSpPr>
        <p:spPr/>
        <p:txBody>
          <a:bodyPr/>
          <a:lstStyle/>
          <a:p>
            <a:fld id="{531C4369-8EA4-4162-8821-8762CA026C0D}" type="slidenum">
              <a:rPr lang="en-US" smtClean="0"/>
              <a:t>‹#›</a:t>
            </a:fld>
            <a:endParaRPr lang="en-US"/>
          </a:p>
        </p:txBody>
      </p:sp>
    </p:spTree>
    <p:extLst>
      <p:ext uri="{BB962C8B-B14F-4D97-AF65-F5344CB8AC3E}">
        <p14:creationId xmlns:p14="http://schemas.microsoft.com/office/powerpoint/2010/main" val="1796978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67C6F-E6FF-448A-ACEC-CBA021868C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4FC61EA-2B9C-446C-9C19-2545A4EB51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05DA46C-066C-4BA9-93AD-43C18F34D0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75906B-3155-4482-9139-ACBFB96D668B}"/>
              </a:ext>
            </a:extLst>
          </p:cNvPr>
          <p:cNvSpPr>
            <a:spLocks noGrp="1"/>
          </p:cNvSpPr>
          <p:nvPr>
            <p:ph type="dt" sz="half" idx="10"/>
          </p:nvPr>
        </p:nvSpPr>
        <p:spPr/>
        <p:txBody>
          <a:bodyPr/>
          <a:lstStyle/>
          <a:p>
            <a:fld id="{A93E770D-E83B-4261-9AF4-4AEFE4940E58}" type="datetimeFigureOut">
              <a:rPr lang="en-US" smtClean="0"/>
              <a:t>5/22/2020</a:t>
            </a:fld>
            <a:endParaRPr lang="en-US"/>
          </a:p>
        </p:txBody>
      </p:sp>
      <p:sp>
        <p:nvSpPr>
          <p:cNvPr id="6" name="Footer Placeholder 5">
            <a:extLst>
              <a:ext uri="{FF2B5EF4-FFF2-40B4-BE49-F238E27FC236}">
                <a16:creationId xmlns:a16="http://schemas.microsoft.com/office/drawing/2014/main" id="{EF08085B-E17C-4CC3-A5D6-90228433D0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447FD8-5201-4777-A207-DAE0EA049AF8}"/>
              </a:ext>
            </a:extLst>
          </p:cNvPr>
          <p:cNvSpPr>
            <a:spLocks noGrp="1"/>
          </p:cNvSpPr>
          <p:nvPr>
            <p:ph type="sldNum" sz="quarter" idx="12"/>
          </p:nvPr>
        </p:nvSpPr>
        <p:spPr/>
        <p:txBody>
          <a:bodyPr/>
          <a:lstStyle/>
          <a:p>
            <a:fld id="{531C4369-8EA4-4162-8821-8762CA026C0D}" type="slidenum">
              <a:rPr lang="en-US" smtClean="0"/>
              <a:t>‹#›</a:t>
            </a:fld>
            <a:endParaRPr lang="en-US"/>
          </a:p>
        </p:txBody>
      </p:sp>
    </p:spTree>
    <p:extLst>
      <p:ext uri="{BB962C8B-B14F-4D97-AF65-F5344CB8AC3E}">
        <p14:creationId xmlns:p14="http://schemas.microsoft.com/office/powerpoint/2010/main" val="41247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B997CE-4770-4AE4-93ED-E9805DF7F5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FFB70A-6CC0-465F-905C-CAB4C24E58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D8FFBB-3610-47CF-9E2A-42C0018F22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3E770D-E83B-4261-9AF4-4AEFE4940E58}" type="datetimeFigureOut">
              <a:rPr lang="en-US" smtClean="0"/>
              <a:t>5/22/2020</a:t>
            </a:fld>
            <a:endParaRPr lang="en-US"/>
          </a:p>
        </p:txBody>
      </p:sp>
      <p:sp>
        <p:nvSpPr>
          <p:cNvPr id="5" name="Footer Placeholder 4">
            <a:extLst>
              <a:ext uri="{FF2B5EF4-FFF2-40B4-BE49-F238E27FC236}">
                <a16:creationId xmlns:a16="http://schemas.microsoft.com/office/drawing/2014/main" id="{37BFDFEB-FAFE-499E-BEB0-D04DB68A0D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F3076FD-235D-44E6-95D8-40291AB58A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C4369-8EA4-4162-8821-8762CA026C0D}" type="slidenum">
              <a:rPr lang="en-US" smtClean="0"/>
              <a:t>‹#›</a:t>
            </a:fld>
            <a:endParaRPr lang="en-US"/>
          </a:p>
        </p:txBody>
      </p:sp>
    </p:spTree>
    <p:extLst>
      <p:ext uri="{BB962C8B-B14F-4D97-AF65-F5344CB8AC3E}">
        <p14:creationId xmlns:p14="http://schemas.microsoft.com/office/powerpoint/2010/main" val="3275378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hape 972">
            <a:extLst>
              <a:ext uri="{FF2B5EF4-FFF2-40B4-BE49-F238E27FC236}">
                <a16:creationId xmlns:a16="http://schemas.microsoft.com/office/drawing/2014/main" id="{5D358902-99E1-47BD-94B0-F30F745CAC1F}"/>
              </a:ext>
            </a:extLst>
          </p:cNvPr>
          <p:cNvSpPr/>
          <p:nvPr/>
        </p:nvSpPr>
        <p:spPr>
          <a:xfrm>
            <a:off x="629789" y="565924"/>
            <a:ext cx="6723511" cy="3005951"/>
          </a:xfrm>
          <a:prstGeom prst="rect">
            <a:avLst/>
          </a:prstGeom>
          <a:ln w="12700">
            <a:miter lim="400000"/>
          </a:ln>
          <a:extLst>
            <a:ext uri="{C572A759-6A51-4108-AA02-DFA0A04FC94B}">
              <ma14:wrappingTextBoxFlag xmlns:ma14="http://schemas.microsoft.com/office/mac/drawingml/2011/main" xmlns="" val="1"/>
            </a:ext>
          </a:extLst>
        </p:spPr>
        <p:txBody>
          <a:bodyPr wrap="square" lIns="25400" tIns="25400" rIns="25400" bIns="25400" anchor="b">
            <a:spAutoFit/>
          </a:bodyPr>
          <a:lstStyle>
            <a:lvl1pPr>
              <a:defRPr sz="5000" spc="750"/>
            </a:lvl1pPr>
          </a:lstStyle>
          <a:p>
            <a:r>
              <a:rPr lang="en-US" sz="9600" b="1" spc="-150" dirty="0">
                <a:latin typeface="Arial" panose="020B0604020202020204" pitchFamily="34" charset="0"/>
                <a:ea typeface="Inter Semi Bold" panose="02000703000000020004" pitchFamily="50" charset="0"/>
                <a:cs typeface="Arial" panose="020B0604020202020204" pitchFamily="34" charset="0"/>
              </a:rPr>
              <a:t>Marketing</a:t>
            </a:r>
          </a:p>
          <a:p>
            <a:r>
              <a:rPr lang="en-US" sz="9600" b="1" spc="-150" dirty="0">
                <a:latin typeface="Arial" panose="020B0604020202020204" pitchFamily="34" charset="0"/>
                <a:ea typeface="Inter Semi Bold" panose="02000703000000020004" pitchFamily="50" charset="0"/>
                <a:cs typeface="Arial" panose="020B0604020202020204" pitchFamily="34" charset="0"/>
              </a:rPr>
              <a:t>Tool Kit</a:t>
            </a:r>
          </a:p>
        </p:txBody>
      </p:sp>
      <p:pic>
        <p:nvPicPr>
          <p:cNvPr id="19" name="Picture 18" descr="A picture containing knife&#10;&#10;Description automatically generated">
            <a:extLst>
              <a:ext uri="{FF2B5EF4-FFF2-40B4-BE49-F238E27FC236}">
                <a16:creationId xmlns:a16="http://schemas.microsoft.com/office/drawing/2014/main" id="{318B1D78-1C9F-4F94-A370-08F215C25A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082" y="5186690"/>
            <a:ext cx="2094993" cy="1047497"/>
          </a:xfrm>
          <a:prstGeom prst="rect">
            <a:avLst/>
          </a:prstGeom>
        </p:spPr>
      </p:pic>
      <p:sp>
        <p:nvSpPr>
          <p:cNvPr id="20" name="TextBox 19">
            <a:extLst>
              <a:ext uri="{FF2B5EF4-FFF2-40B4-BE49-F238E27FC236}">
                <a16:creationId xmlns:a16="http://schemas.microsoft.com/office/drawing/2014/main" id="{C3EE4A17-AF52-4AF6-99E1-42D1C3EAE02A}"/>
              </a:ext>
            </a:extLst>
          </p:cNvPr>
          <p:cNvSpPr txBox="1"/>
          <p:nvPr/>
        </p:nvSpPr>
        <p:spPr>
          <a:xfrm>
            <a:off x="791082" y="3571875"/>
            <a:ext cx="2702984" cy="707886"/>
          </a:xfrm>
          <a:prstGeom prst="rect">
            <a:avLst/>
          </a:prstGeom>
          <a:noFill/>
        </p:spPr>
        <p:txBody>
          <a:bodyPr wrap="none" rtlCol="0">
            <a:spAutoFit/>
          </a:bodyPr>
          <a:lstStyle/>
          <a:p>
            <a:r>
              <a:rPr lang="en-US" sz="4000" spc="-150" dirty="0">
                <a:solidFill>
                  <a:schemeClr val="tx1">
                    <a:lumMod val="50000"/>
                    <a:lumOff val="50000"/>
                  </a:schemeClr>
                </a:solidFill>
                <a:latin typeface="Arial" panose="020B0604020202020204" pitchFamily="34" charset="0"/>
                <a:ea typeface="Inter" panose="020B0502030000000004" pitchFamily="34" charset="0"/>
                <a:cs typeface="Arial" panose="020B0604020202020204" pitchFamily="34" charset="0"/>
              </a:rPr>
              <a:t>Month 2020</a:t>
            </a:r>
          </a:p>
        </p:txBody>
      </p:sp>
    </p:spTree>
    <p:extLst>
      <p:ext uri="{BB962C8B-B14F-4D97-AF65-F5344CB8AC3E}">
        <p14:creationId xmlns:p14="http://schemas.microsoft.com/office/powerpoint/2010/main" val="1543217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hape 972">
            <a:extLst>
              <a:ext uri="{FF2B5EF4-FFF2-40B4-BE49-F238E27FC236}">
                <a16:creationId xmlns:a16="http://schemas.microsoft.com/office/drawing/2014/main" id="{5D358902-99E1-47BD-94B0-F30F745CAC1F}"/>
              </a:ext>
            </a:extLst>
          </p:cNvPr>
          <p:cNvSpPr/>
          <p:nvPr/>
        </p:nvSpPr>
        <p:spPr>
          <a:xfrm>
            <a:off x="629789" y="1900376"/>
            <a:ext cx="6723511" cy="1528624"/>
          </a:xfrm>
          <a:prstGeom prst="rect">
            <a:avLst/>
          </a:prstGeom>
          <a:ln w="12700">
            <a:miter lim="400000"/>
          </a:ln>
          <a:extLst>
            <a:ext uri="{C572A759-6A51-4108-AA02-DFA0A04FC94B}">
              <ma14:wrappingTextBoxFlag xmlns:ma14="http://schemas.microsoft.com/office/mac/drawingml/2011/main" xmlns="" val="1"/>
            </a:ext>
          </a:extLst>
        </p:spPr>
        <p:txBody>
          <a:bodyPr wrap="square" lIns="25400" tIns="25400" rIns="25400" bIns="25400" anchor="b">
            <a:spAutoFit/>
          </a:bodyPr>
          <a:lstStyle>
            <a:lvl1pPr>
              <a:defRPr sz="5000" spc="750"/>
            </a:lvl1pPr>
          </a:lstStyle>
          <a:p>
            <a:r>
              <a:rPr lang="en-US" sz="9600" b="1" spc="-150" dirty="0">
                <a:latin typeface="Arial" panose="020B0604020202020204" pitchFamily="34" charset="0"/>
                <a:ea typeface="Inter Semi Bold" panose="02000703000000020004" pitchFamily="50" charset="0"/>
                <a:cs typeface="Arial" panose="020B0604020202020204" pitchFamily="34" charset="0"/>
              </a:rPr>
              <a:t>Thank You.</a:t>
            </a:r>
          </a:p>
        </p:txBody>
      </p:sp>
      <p:pic>
        <p:nvPicPr>
          <p:cNvPr id="19" name="Picture 18" descr="A picture containing knife&#10;&#10;Description automatically generated">
            <a:extLst>
              <a:ext uri="{FF2B5EF4-FFF2-40B4-BE49-F238E27FC236}">
                <a16:creationId xmlns:a16="http://schemas.microsoft.com/office/drawing/2014/main" id="{318B1D78-1C9F-4F94-A370-08F215C25A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082" y="5192706"/>
            <a:ext cx="2094993" cy="1047497"/>
          </a:xfrm>
          <a:prstGeom prst="rect">
            <a:avLst/>
          </a:prstGeom>
        </p:spPr>
      </p:pic>
      <p:sp>
        <p:nvSpPr>
          <p:cNvPr id="5" name="TextBox 4">
            <a:extLst>
              <a:ext uri="{FF2B5EF4-FFF2-40B4-BE49-F238E27FC236}">
                <a16:creationId xmlns:a16="http://schemas.microsoft.com/office/drawing/2014/main" id="{33248BCF-88D0-4DCB-A4DC-3848D19C5C9B}"/>
              </a:ext>
            </a:extLst>
          </p:cNvPr>
          <p:cNvSpPr txBox="1"/>
          <p:nvPr/>
        </p:nvSpPr>
        <p:spPr>
          <a:xfrm>
            <a:off x="791082" y="3429000"/>
            <a:ext cx="5227713" cy="523220"/>
          </a:xfrm>
          <a:prstGeom prst="rect">
            <a:avLst/>
          </a:prstGeom>
          <a:noFill/>
        </p:spPr>
        <p:txBody>
          <a:bodyPr wrap="none" rtlCol="0">
            <a:spAutoFit/>
          </a:bodyPr>
          <a:lstStyle/>
          <a:p>
            <a:r>
              <a:rPr lang="en-US" sz="2800" spc="-150" dirty="0">
                <a:solidFill>
                  <a:schemeClr val="tx1">
                    <a:lumMod val="50000"/>
                    <a:lumOff val="50000"/>
                  </a:schemeClr>
                </a:solidFill>
                <a:latin typeface="Arial" panose="020B0604020202020204" pitchFamily="34" charset="0"/>
                <a:ea typeface="Inter" panose="020B0502030000000004" pitchFamily="34" charset="0"/>
                <a:cs typeface="Arial" panose="020B0604020202020204" pitchFamily="34" charset="0"/>
              </a:rPr>
              <a:t>Questions? Contact [email address]</a:t>
            </a:r>
          </a:p>
        </p:txBody>
      </p:sp>
    </p:spTree>
    <p:extLst>
      <p:ext uri="{BB962C8B-B14F-4D97-AF65-F5344CB8AC3E}">
        <p14:creationId xmlns:p14="http://schemas.microsoft.com/office/powerpoint/2010/main" val="4252960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5F13194-D47B-4775-B347-5380B04FAA60}"/>
              </a:ext>
            </a:extLst>
          </p:cNvPr>
          <p:cNvSpPr txBox="1"/>
          <p:nvPr/>
        </p:nvSpPr>
        <p:spPr>
          <a:xfrm>
            <a:off x="839340" y="594350"/>
            <a:ext cx="4904236" cy="5589094"/>
          </a:xfrm>
          <a:prstGeom prst="rect">
            <a:avLst/>
          </a:prstGeom>
          <a:noFill/>
        </p:spPr>
        <p:txBody>
          <a:bodyPr wrap="square" rtlCol="0">
            <a:spAutoFit/>
          </a:bodyPr>
          <a:lstStyle/>
          <a:p>
            <a:pPr>
              <a:lnSpc>
                <a:spcPct val="150000"/>
              </a:lnSpc>
            </a:pPr>
            <a:r>
              <a:rPr lang="en-US" sz="7200" b="1" dirty="0">
                <a:latin typeface="Arial" panose="020B0604020202020204" pitchFamily="34" charset="0"/>
                <a:ea typeface="Inter Semi Bold" panose="02000703000000020004" pitchFamily="50" charset="0"/>
                <a:cs typeface="Arial" panose="020B0604020202020204" pitchFamily="34" charset="0"/>
              </a:rPr>
              <a:t>Welcome</a:t>
            </a:r>
          </a:p>
          <a:p>
            <a:pPr>
              <a:lnSpc>
                <a:spcPct val="150000"/>
              </a:lnSpc>
            </a:pPr>
            <a:r>
              <a:rPr lang="en-US" sz="16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This document is designed for [Company Name]’s partner and sponsor ecosystem. When communicating together, in various partnership environments, we want to safeguard our brand and assist you in:</a:t>
            </a:r>
          </a:p>
          <a:p>
            <a:pPr marL="742950" lvl="1" indent="-285750">
              <a:lnSpc>
                <a:spcPct val="150000"/>
              </a:lnSpc>
              <a:buFont typeface="Arial" panose="020B0604020202020204" pitchFamily="34" charset="0"/>
              <a:buChar char="•"/>
            </a:pPr>
            <a:r>
              <a:rPr lang="en-US" sz="12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Featuring and referencing the [Company Name] brand effectively and correctly</a:t>
            </a:r>
          </a:p>
          <a:p>
            <a:pPr marL="742950" lvl="1" indent="-285750">
              <a:lnSpc>
                <a:spcPct val="150000"/>
              </a:lnSpc>
              <a:buFont typeface="Arial" panose="020B0604020202020204" pitchFamily="34" charset="0"/>
              <a:buChar char="•"/>
            </a:pPr>
            <a:r>
              <a:rPr lang="en-US" sz="12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Providing access to the correct [Company Name] brand assets</a:t>
            </a:r>
          </a:p>
          <a:p>
            <a:pPr>
              <a:lnSpc>
                <a:spcPct val="150000"/>
              </a:lnSpc>
            </a:pPr>
            <a:r>
              <a:rPr lang="en-US" sz="16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All partner led creatives must be preapproved by the [Company Name] brand team.</a:t>
            </a:r>
          </a:p>
        </p:txBody>
      </p:sp>
      <p:sp>
        <p:nvSpPr>
          <p:cNvPr id="8" name="Shape 972">
            <a:extLst>
              <a:ext uri="{FF2B5EF4-FFF2-40B4-BE49-F238E27FC236}">
                <a16:creationId xmlns:a16="http://schemas.microsoft.com/office/drawing/2014/main" id="{5D358902-99E1-47BD-94B0-F30F745CAC1F}"/>
              </a:ext>
            </a:extLst>
          </p:cNvPr>
          <p:cNvSpPr/>
          <p:nvPr/>
        </p:nvSpPr>
        <p:spPr>
          <a:xfrm>
            <a:off x="839339" y="288052"/>
            <a:ext cx="6297466" cy="220573"/>
          </a:xfrm>
          <a:prstGeom prst="rect">
            <a:avLst/>
          </a:prstGeom>
          <a:ln w="12700">
            <a:miter lim="400000"/>
          </a:ln>
          <a:extLst>
            <a:ext uri="{C572A759-6A51-4108-AA02-DFA0A04FC94B}">
              <ma14:wrappingTextBoxFlag xmlns:ma14="http://schemas.microsoft.com/office/mac/drawingml/2011/main" xmlns="" val="1"/>
            </a:ext>
          </a:extLst>
        </p:spPr>
        <p:txBody>
          <a:bodyPr wrap="square" lIns="25400" tIns="25400" rIns="25400" bIns="25400" anchor="b">
            <a:spAutoFit/>
          </a:bodyPr>
          <a:lstStyle>
            <a:lvl1pPr>
              <a:defRPr sz="5000" spc="750"/>
            </a:lvl1pPr>
          </a:lstStyle>
          <a:p>
            <a:r>
              <a:rPr lang="en-US" sz="1100" b="1" spc="0" dirty="0">
                <a:latin typeface="Arial" panose="020B0604020202020204" pitchFamily="34" charset="0"/>
                <a:ea typeface="Inter Semi Bold" panose="02000703000000020004" pitchFamily="50" charset="0"/>
                <a:cs typeface="Arial" panose="020B0604020202020204" pitchFamily="34" charset="0"/>
              </a:rPr>
              <a:t>Welcome</a:t>
            </a:r>
          </a:p>
        </p:txBody>
      </p:sp>
      <p:pic>
        <p:nvPicPr>
          <p:cNvPr id="19" name="Picture 18" descr="A picture containing knife&#10;&#10;Description automatically generated">
            <a:extLst>
              <a:ext uri="{FF2B5EF4-FFF2-40B4-BE49-F238E27FC236}">
                <a16:creationId xmlns:a16="http://schemas.microsoft.com/office/drawing/2014/main" id="{318B1D78-1C9F-4F94-A370-08F215C25A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9835" y="369392"/>
            <a:ext cx="1499739" cy="749870"/>
          </a:xfrm>
          <a:prstGeom prst="rect">
            <a:avLst/>
          </a:prstGeom>
        </p:spPr>
      </p:pic>
      <p:cxnSp>
        <p:nvCxnSpPr>
          <p:cNvPr id="3" name="Straight Connector 2">
            <a:extLst>
              <a:ext uri="{FF2B5EF4-FFF2-40B4-BE49-F238E27FC236}">
                <a16:creationId xmlns:a16="http://schemas.microsoft.com/office/drawing/2014/main" id="{9196EF52-9D9B-4966-84D8-94334E7DCB47}"/>
              </a:ext>
            </a:extLst>
          </p:cNvPr>
          <p:cNvCxnSpPr/>
          <p:nvPr/>
        </p:nvCxnSpPr>
        <p:spPr>
          <a:xfrm>
            <a:off x="0" y="369392"/>
            <a:ext cx="733425" cy="0"/>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sp>
        <p:nvSpPr>
          <p:cNvPr id="4" name="TextBox 3">
            <a:extLst>
              <a:ext uri="{FF2B5EF4-FFF2-40B4-BE49-F238E27FC236}">
                <a16:creationId xmlns:a16="http://schemas.microsoft.com/office/drawing/2014/main" id="{A948120E-3B20-46B3-BF0D-D413AB69562D}"/>
              </a:ext>
            </a:extLst>
          </p:cNvPr>
          <p:cNvSpPr txBox="1"/>
          <p:nvPr/>
        </p:nvSpPr>
        <p:spPr>
          <a:xfrm>
            <a:off x="6324600" y="1276350"/>
            <a:ext cx="3609975" cy="3847207"/>
          </a:xfrm>
          <a:prstGeom prst="rect">
            <a:avLst/>
          </a:prstGeom>
          <a:noFill/>
        </p:spPr>
        <p:txBody>
          <a:bodyPr wrap="square" rtlCol="0">
            <a:spAutoFit/>
          </a:bodyPr>
          <a:lstStyle/>
          <a:p>
            <a:pPr marL="342900" indent="-342900">
              <a:buAutoNum type="arabicPeriod"/>
            </a:pPr>
            <a:r>
              <a:rPr lang="en-US" b="1" dirty="0">
                <a:solidFill>
                  <a:schemeClr val="tx1">
                    <a:lumMod val="95000"/>
                    <a:lumOff val="5000"/>
                  </a:schemeClr>
                </a:solidFill>
                <a:latin typeface="Arial" panose="020B0604020202020204" pitchFamily="34" charset="0"/>
                <a:ea typeface="Inter Semi Bold" panose="02000703000000020004" pitchFamily="50" charset="0"/>
                <a:cs typeface="Arial" panose="020B0604020202020204" pitchFamily="34" charset="0"/>
              </a:rPr>
              <a:t>Logo Usage</a:t>
            </a:r>
          </a:p>
          <a:p>
            <a:pPr marL="800100" lvl="1" indent="-342900">
              <a:buFont typeface="Arial" panose="020B0604020202020204" pitchFamily="34" charset="0"/>
              <a:buChar char="•"/>
            </a:pP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Logo</a:t>
            </a:r>
          </a:p>
          <a:p>
            <a:pPr marL="800100" lvl="1" indent="-342900">
              <a:buFont typeface="Arial" panose="020B0604020202020204" pitchFamily="34" charset="0"/>
              <a:buChar char="•"/>
            </a:pP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Partnership Lockup</a:t>
            </a:r>
          </a:p>
          <a:p>
            <a:pPr marL="800100" lvl="1" indent="-342900">
              <a:buFont typeface="Arial" panose="020B0604020202020204" pitchFamily="34" charset="0"/>
              <a:buChar char="•"/>
            </a:pP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Usage Guidelines</a:t>
            </a:r>
            <a:br>
              <a:rPr lang="en-US"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br>
            <a:endParaRPr lang="en-US"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endParaRPr>
          </a:p>
          <a:p>
            <a:pPr marL="342900" indent="-342900">
              <a:buAutoNum type="arabicPeriod"/>
            </a:pPr>
            <a:r>
              <a:rPr lang="en-US" b="1" dirty="0">
                <a:latin typeface="Arial" panose="020B0604020202020204" pitchFamily="34" charset="0"/>
                <a:ea typeface="Inter Semi Bold" panose="02000703000000020004" pitchFamily="50" charset="0"/>
                <a:cs typeface="Arial" panose="020B0604020202020204" pitchFamily="34" charset="0"/>
              </a:rPr>
              <a:t>Color</a:t>
            </a:r>
          </a:p>
          <a:p>
            <a:pPr marL="800100" lvl="1" indent="-342900">
              <a:buFont typeface="Arial" panose="020B0604020202020204" pitchFamily="34" charset="0"/>
              <a:buChar char="•"/>
            </a:pP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Primary brand colors</a:t>
            </a:r>
          </a:p>
          <a:p>
            <a:pPr marL="800100" lvl="1" indent="-342900">
              <a:buFont typeface="Arial" panose="020B0604020202020204" pitchFamily="34" charset="0"/>
              <a:buChar char="•"/>
            </a:pP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Secondary colors</a:t>
            </a:r>
            <a:br>
              <a:rPr lang="en-US"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br>
            <a:endParaRPr lang="en-US"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endParaRPr>
          </a:p>
          <a:p>
            <a:pPr marL="342900" indent="-342900">
              <a:buAutoNum type="arabicPeriod"/>
            </a:pPr>
            <a:r>
              <a:rPr lang="en-US" b="1" dirty="0">
                <a:latin typeface="Arial" panose="020B0604020202020204" pitchFamily="34" charset="0"/>
                <a:ea typeface="Inter Semi Bold" panose="02000703000000020004" pitchFamily="50" charset="0"/>
                <a:cs typeface="Arial" panose="020B0604020202020204" pitchFamily="34" charset="0"/>
              </a:rPr>
              <a:t>Messaging</a:t>
            </a:r>
          </a:p>
          <a:p>
            <a:pPr marL="800100" lvl="1" indent="-342900">
              <a:buFont typeface="Arial" panose="020B0604020202020204" pitchFamily="34" charset="0"/>
              <a:buChar char="•"/>
            </a:pP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Press releases</a:t>
            </a:r>
          </a:p>
          <a:p>
            <a:pPr marL="800100" lvl="1" indent="-342900">
              <a:buFont typeface="Arial" panose="020B0604020202020204" pitchFamily="34" charset="0"/>
              <a:buChar char="•"/>
            </a:pP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Typography</a:t>
            </a:r>
            <a:br>
              <a:rPr lang="en-US"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br>
            <a:endParaRPr lang="en-US"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endParaRPr>
          </a:p>
          <a:p>
            <a:pPr marL="342900" indent="-342900">
              <a:buAutoNum type="arabicPeriod"/>
            </a:pPr>
            <a:r>
              <a:rPr lang="en-US" b="1" dirty="0">
                <a:latin typeface="Arial" panose="020B0604020202020204" pitchFamily="34" charset="0"/>
                <a:ea typeface="Inter Semi Bold" panose="02000703000000020004" pitchFamily="50" charset="0"/>
                <a:cs typeface="Arial" panose="020B0604020202020204" pitchFamily="34" charset="0"/>
              </a:rPr>
              <a:t>Assets</a:t>
            </a:r>
          </a:p>
          <a:p>
            <a:pPr marL="800100" lvl="1" indent="-342900">
              <a:buFont typeface="Arial" panose="020B0604020202020204" pitchFamily="34" charset="0"/>
              <a:buChar char="•"/>
            </a:pP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Download Brand Assets</a:t>
            </a:r>
            <a:endParaRPr lang="en-US" sz="140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ADC1691-F8CA-4300-A962-02C3F86D26B3}"/>
              </a:ext>
            </a:extLst>
          </p:cNvPr>
          <p:cNvSpPr/>
          <p:nvPr/>
        </p:nvSpPr>
        <p:spPr>
          <a:xfrm>
            <a:off x="11568450" y="6303942"/>
            <a:ext cx="263214" cy="261610"/>
          </a:xfrm>
          <a:prstGeom prst="rect">
            <a:avLst/>
          </a:prstGeom>
        </p:spPr>
        <p:txBody>
          <a:bodyPr wrap="none">
            <a:spAutoFit/>
          </a:bodyPr>
          <a:lstStyle/>
          <a:p>
            <a:r>
              <a:rPr lang="en-US" sz="1100" b="1" dirty="0">
                <a:solidFill>
                  <a:schemeClr val="bg1">
                    <a:lumMod val="50000"/>
                  </a:schemeClr>
                </a:solidFill>
                <a:latin typeface="Arial" panose="020B0604020202020204" pitchFamily="34" charset="0"/>
                <a:ea typeface="Inter Semi Bold" panose="02000703000000020004" pitchFamily="50" charset="0"/>
                <a:cs typeface="Arial" panose="020B0604020202020204" pitchFamily="34" charset="0"/>
              </a:rPr>
              <a:t>2</a:t>
            </a:r>
            <a:endParaRPr lang="en-US" sz="1100" dirty="0">
              <a:solidFill>
                <a:schemeClr val="bg1">
                  <a:lumMod val="50000"/>
                </a:schemeClr>
              </a:solidFill>
            </a:endParaRPr>
          </a:p>
        </p:txBody>
      </p:sp>
    </p:spTree>
    <p:extLst>
      <p:ext uri="{BB962C8B-B14F-4D97-AF65-F5344CB8AC3E}">
        <p14:creationId xmlns:p14="http://schemas.microsoft.com/office/powerpoint/2010/main" val="2839498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BB390B4-B16D-46E9-891E-A7A4FD16054D}"/>
              </a:ext>
            </a:extLst>
          </p:cNvPr>
          <p:cNvSpPr/>
          <p:nvPr/>
        </p:nvSpPr>
        <p:spPr>
          <a:xfrm>
            <a:off x="8515422" y="2000791"/>
            <a:ext cx="3228975" cy="242887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00"/>
          </a:p>
        </p:txBody>
      </p:sp>
      <p:sp>
        <p:nvSpPr>
          <p:cNvPr id="5" name="TextBox 4">
            <a:extLst>
              <a:ext uri="{FF2B5EF4-FFF2-40B4-BE49-F238E27FC236}">
                <a16:creationId xmlns:a16="http://schemas.microsoft.com/office/drawing/2014/main" id="{75F13194-D47B-4775-B347-5380B04FAA60}"/>
              </a:ext>
            </a:extLst>
          </p:cNvPr>
          <p:cNvSpPr txBox="1"/>
          <p:nvPr/>
        </p:nvSpPr>
        <p:spPr>
          <a:xfrm>
            <a:off x="839340" y="594350"/>
            <a:ext cx="4018407" cy="4807535"/>
          </a:xfrm>
          <a:prstGeom prst="rect">
            <a:avLst/>
          </a:prstGeom>
          <a:noFill/>
        </p:spPr>
        <p:txBody>
          <a:bodyPr wrap="square" rtlCol="0">
            <a:spAutoFit/>
          </a:bodyPr>
          <a:lstStyle/>
          <a:p>
            <a:r>
              <a:rPr lang="en-US" sz="7200" b="1" dirty="0">
                <a:latin typeface="Arial" panose="020B0604020202020204" pitchFamily="34" charset="0"/>
                <a:ea typeface="Inter Semi Bold" panose="02000703000000020004" pitchFamily="50" charset="0"/>
                <a:cs typeface="Arial" panose="020B0604020202020204" pitchFamily="34" charset="0"/>
              </a:rPr>
              <a:t>Logo Usage</a:t>
            </a:r>
          </a:p>
          <a:p>
            <a:pPr>
              <a:lnSpc>
                <a:spcPct val="150000"/>
              </a:lnSpc>
            </a:pPr>
            <a:r>
              <a:rPr lang="en-US" sz="2000" b="1" dirty="0">
                <a:latin typeface="Arial" panose="020B0604020202020204" pitchFamily="34" charset="0"/>
                <a:ea typeface="Inter Semi Bold" panose="02000703000000020004" pitchFamily="50" charset="0"/>
                <a:cs typeface="Arial" panose="020B0604020202020204" pitchFamily="34" charset="0"/>
              </a:rPr>
              <a:t>Logo</a:t>
            </a:r>
            <a:br>
              <a:rPr lang="en-US" sz="16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br>
            <a:r>
              <a:rPr lang="en-US" sz="16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The </a:t>
            </a: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logo should be white on darker backgrounds and black on lighter backgrounds. </a:t>
            </a:r>
          </a:p>
          <a:p>
            <a:pPr>
              <a:lnSpc>
                <a:spcPct val="150000"/>
              </a:lnSpc>
            </a:pPr>
            <a:endParaRPr lang="en-US" sz="12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endParaRPr>
          </a:p>
          <a:p>
            <a:pPr>
              <a:lnSpc>
                <a:spcPct val="150000"/>
              </a:lnSpc>
            </a:pPr>
            <a:r>
              <a:rPr lang="en-US" sz="2000" b="1" dirty="0">
                <a:latin typeface="Arial" panose="020B0604020202020204" pitchFamily="34" charset="0"/>
                <a:ea typeface="Inter Semi Bold" panose="02000703000000020004" pitchFamily="50" charset="0"/>
                <a:cs typeface="Arial" panose="020B0604020202020204" pitchFamily="34" charset="0"/>
              </a:rPr>
              <a:t>Partnership Lockup</a:t>
            </a:r>
            <a:br>
              <a:rPr lang="en-US" sz="16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b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Aligning partnership logo should follow space rule of 30% of [Company Name] logo.</a:t>
            </a:r>
          </a:p>
        </p:txBody>
      </p:sp>
      <p:sp>
        <p:nvSpPr>
          <p:cNvPr id="8" name="Shape 972">
            <a:extLst>
              <a:ext uri="{FF2B5EF4-FFF2-40B4-BE49-F238E27FC236}">
                <a16:creationId xmlns:a16="http://schemas.microsoft.com/office/drawing/2014/main" id="{5D358902-99E1-47BD-94B0-F30F745CAC1F}"/>
              </a:ext>
            </a:extLst>
          </p:cNvPr>
          <p:cNvSpPr/>
          <p:nvPr/>
        </p:nvSpPr>
        <p:spPr>
          <a:xfrm>
            <a:off x="839339" y="288052"/>
            <a:ext cx="6297466" cy="220573"/>
          </a:xfrm>
          <a:prstGeom prst="rect">
            <a:avLst/>
          </a:prstGeom>
          <a:ln w="12700">
            <a:miter lim="400000"/>
          </a:ln>
          <a:extLst>
            <a:ext uri="{C572A759-6A51-4108-AA02-DFA0A04FC94B}">
              <ma14:wrappingTextBoxFlag xmlns:ma14="http://schemas.microsoft.com/office/mac/drawingml/2011/main" xmlns="" val="1"/>
            </a:ext>
          </a:extLst>
        </p:spPr>
        <p:txBody>
          <a:bodyPr wrap="square" lIns="25400" tIns="25400" rIns="25400" bIns="25400" anchor="b">
            <a:spAutoFit/>
          </a:bodyPr>
          <a:lstStyle>
            <a:lvl1pPr>
              <a:defRPr sz="5000" spc="750"/>
            </a:lvl1pPr>
          </a:lstStyle>
          <a:p>
            <a:r>
              <a:rPr lang="en-US" sz="1100" b="1" spc="0" dirty="0">
                <a:latin typeface="Arial" panose="020B0604020202020204" pitchFamily="34" charset="0"/>
                <a:ea typeface="Inter Semi Bold" panose="02000703000000020004" pitchFamily="50" charset="0"/>
                <a:cs typeface="Arial" panose="020B0604020202020204" pitchFamily="34" charset="0"/>
              </a:rPr>
              <a:t>1. Logo Usage</a:t>
            </a:r>
          </a:p>
        </p:txBody>
      </p:sp>
      <p:pic>
        <p:nvPicPr>
          <p:cNvPr id="19" name="Picture 18" descr="A picture containing knife&#10;&#10;Description automatically generated">
            <a:extLst>
              <a:ext uri="{FF2B5EF4-FFF2-40B4-BE49-F238E27FC236}">
                <a16:creationId xmlns:a16="http://schemas.microsoft.com/office/drawing/2014/main" id="{318B1D78-1C9F-4F94-A370-08F215C25A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9835" y="369392"/>
            <a:ext cx="1499739" cy="749870"/>
          </a:xfrm>
          <a:prstGeom prst="rect">
            <a:avLst/>
          </a:prstGeom>
        </p:spPr>
      </p:pic>
      <p:cxnSp>
        <p:nvCxnSpPr>
          <p:cNvPr id="3" name="Straight Connector 2">
            <a:extLst>
              <a:ext uri="{FF2B5EF4-FFF2-40B4-BE49-F238E27FC236}">
                <a16:creationId xmlns:a16="http://schemas.microsoft.com/office/drawing/2014/main" id="{9196EF52-9D9B-4966-84D8-94334E7DCB47}"/>
              </a:ext>
            </a:extLst>
          </p:cNvPr>
          <p:cNvCxnSpPr/>
          <p:nvPr/>
        </p:nvCxnSpPr>
        <p:spPr>
          <a:xfrm>
            <a:off x="0" y="369392"/>
            <a:ext cx="733425" cy="0"/>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pic>
        <p:nvPicPr>
          <p:cNvPr id="7" name="Picture 6" descr="A picture containing knife&#10;&#10;Description automatically generated">
            <a:extLst>
              <a:ext uri="{FF2B5EF4-FFF2-40B4-BE49-F238E27FC236}">
                <a16:creationId xmlns:a16="http://schemas.microsoft.com/office/drawing/2014/main" id="{1745EDEF-EFF1-44FD-AB45-BC0BF55A48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03293" y="2701920"/>
            <a:ext cx="2053232" cy="1026617"/>
          </a:xfrm>
          <a:prstGeom prst="rect">
            <a:avLst/>
          </a:prstGeom>
        </p:spPr>
      </p:pic>
      <p:pic>
        <p:nvPicPr>
          <p:cNvPr id="9" name="Picture 8" descr="A picture containing knife&#10;&#10;Description automatically generated">
            <a:extLst>
              <a:ext uri="{FF2B5EF4-FFF2-40B4-BE49-F238E27FC236}">
                <a16:creationId xmlns:a16="http://schemas.microsoft.com/office/drawing/2014/main" id="{03CC297F-C2B6-4043-B052-CEE36CF62F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93296" y="2694962"/>
            <a:ext cx="2053232" cy="1026617"/>
          </a:xfrm>
          <a:prstGeom prst="rect">
            <a:avLst/>
          </a:prstGeom>
        </p:spPr>
      </p:pic>
      <p:pic>
        <p:nvPicPr>
          <p:cNvPr id="10" name="Picture 9" descr="A picture containing knife&#10;&#10;Description automatically generated">
            <a:extLst>
              <a:ext uri="{FF2B5EF4-FFF2-40B4-BE49-F238E27FC236}">
                <a16:creationId xmlns:a16="http://schemas.microsoft.com/office/drawing/2014/main" id="{5E4FC915-BA18-48E7-8796-1AEE2238B5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93296" y="4958324"/>
            <a:ext cx="2053232" cy="1026617"/>
          </a:xfrm>
          <a:prstGeom prst="rect">
            <a:avLst/>
          </a:prstGeom>
        </p:spPr>
      </p:pic>
      <p:cxnSp>
        <p:nvCxnSpPr>
          <p:cNvPr id="11" name="Straight Connector 10">
            <a:extLst>
              <a:ext uri="{FF2B5EF4-FFF2-40B4-BE49-F238E27FC236}">
                <a16:creationId xmlns:a16="http://schemas.microsoft.com/office/drawing/2014/main" id="{1EEBE78D-7F8F-4B59-90C7-82C32E1020C3}"/>
              </a:ext>
            </a:extLst>
          </p:cNvPr>
          <p:cNvCxnSpPr/>
          <p:nvPr/>
        </p:nvCxnSpPr>
        <p:spPr>
          <a:xfrm>
            <a:off x="7258050" y="4790594"/>
            <a:ext cx="0" cy="1362075"/>
          </a:xfrm>
          <a:prstGeom prst="line">
            <a:avLst/>
          </a:prstGeom>
        </p:spPr>
        <p:style>
          <a:lnRef idx="1">
            <a:schemeClr val="accent2"/>
          </a:lnRef>
          <a:fillRef idx="0">
            <a:schemeClr val="accent2"/>
          </a:fillRef>
          <a:effectRef idx="0">
            <a:schemeClr val="accent2"/>
          </a:effectRef>
          <a:fontRef idx="minor">
            <a:schemeClr val="tx1"/>
          </a:fontRef>
        </p:style>
      </p:cxnSp>
      <p:cxnSp>
        <p:nvCxnSpPr>
          <p:cNvPr id="13" name="Straight Connector 12">
            <a:extLst>
              <a:ext uri="{FF2B5EF4-FFF2-40B4-BE49-F238E27FC236}">
                <a16:creationId xmlns:a16="http://schemas.microsoft.com/office/drawing/2014/main" id="{317870F6-93C1-4E44-BAE8-5F6002A2DB90}"/>
              </a:ext>
            </a:extLst>
          </p:cNvPr>
          <p:cNvCxnSpPr/>
          <p:nvPr/>
        </p:nvCxnSpPr>
        <p:spPr>
          <a:xfrm>
            <a:off x="7946528" y="4790593"/>
            <a:ext cx="0" cy="1362075"/>
          </a:xfrm>
          <a:prstGeom prst="line">
            <a:avLst/>
          </a:prstGeom>
        </p:spPr>
        <p:style>
          <a:lnRef idx="1">
            <a:schemeClr val="accent2"/>
          </a:lnRef>
          <a:fillRef idx="0">
            <a:schemeClr val="accent2"/>
          </a:fillRef>
          <a:effectRef idx="0">
            <a:schemeClr val="accent2"/>
          </a:effectRef>
          <a:fontRef idx="minor">
            <a:schemeClr val="tx1"/>
          </a:fontRef>
        </p:style>
      </p:cxnSp>
      <p:cxnSp>
        <p:nvCxnSpPr>
          <p:cNvPr id="14" name="Straight Connector 13">
            <a:extLst>
              <a:ext uri="{FF2B5EF4-FFF2-40B4-BE49-F238E27FC236}">
                <a16:creationId xmlns:a16="http://schemas.microsoft.com/office/drawing/2014/main" id="{387659A4-7808-46CC-980A-8DC03B25F2FD}"/>
              </a:ext>
            </a:extLst>
          </p:cNvPr>
          <p:cNvCxnSpPr/>
          <p:nvPr/>
        </p:nvCxnSpPr>
        <p:spPr>
          <a:xfrm>
            <a:off x="8635005" y="4790592"/>
            <a:ext cx="0" cy="1362075"/>
          </a:xfrm>
          <a:prstGeom prst="line">
            <a:avLst/>
          </a:prstGeom>
        </p:spPr>
        <p:style>
          <a:lnRef idx="1">
            <a:schemeClr val="accent2"/>
          </a:lnRef>
          <a:fillRef idx="0">
            <a:schemeClr val="accent2"/>
          </a:fillRef>
          <a:effectRef idx="0">
            <a:schemeClr val="accent2"/>
          </a:effectRef>
          <a:fontRef idx="minor">
            <a:schemeClr val="tx1"/>
          </a:fontRef>
        </p:style>
      </p:cxnSp>
      <p:pic>
        <p:nvPicPr>
          <p:cNvPr id="15" name="Picture 14" descr="A close up of a logo&#10;&#10;Description automatically generated">
            <a:extLst>
              <a:ext uri="{FF2B5EF4-FFF2-40B4-BE49-F238E27FC236}">
                <a16:creationId xmlns:a16="http://schemas.microsoft.com/office/drawing/2014/main" id="{9C2987A3-F1FC-43C9-9E01-6F334977DD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35005" y="4958324"/>
            <a:ext cx="2053234" cy="1026617"/>
          </a:xfrm>
          <a:prstGeom prst="rect">
            <a:avLst/>
          </a:prstGeom>
        </p:spPr>
      </p:pic>
      <p:sp>
        <p:nvSpPr>
          <p:cNvPr id="16" name="TextBox 15">
            <a:extLst>
              <a:ext uri="{FF2B5EF4-FFF2-40B4-BE49-F238E27FC236}">
                <a16:creationId xmlns:a16="http://schemas.microsoft.com/office/drawing/2014/main" id="{00DAF246-87E7-4B1F-85FB-43AFFDE0C311}"/>
              </a:ext>
            </a:extLst>
          </p:cNvPr>
          <p:cNvSpPr txBox="1"/>
          <p:nvPr/>
        </p:nvSpPr>
        <p:spPr>
          <a:xfrm>
            <a:off x="7329489" y="6029556"/>
            <a:ext cx="545600" cy="246221"/>
          </a:xfrm>
          <a:prstGeom prst="rect">
            <a:avLst/>
          </a:prstGeom>
          <a:noFill/>
        </p:spPr>
        <p:txBody>
          <a:bodyPr wrap="square" rtlCol="0">
            <a:spAutoFit/>
          </a:bodyPr>
          <a:lstStyle/>
          <a:p>
            <a:pPr algn="ctr"/>
            <a:r>
              <a:rPr lang="en-US" sz="1000" dirty="0">
                <a:solidFill>
                  <a:schemeClr val="accent2">
                    <a:lumMod val="75000"/>
                  </a:schemeClr>
                </a:solidFill>
                <a:latin typeface="Arial Black" panose="020B0A04020102020204" pitchFamily="34" charset="0"/>
                <a:ea typeface="Inter Black" panose="020B0A02050000000004" pitchFamily="34" charset="0"/>
                <a:cs typeface="Arial" panose="020B0604020202020204" pitchFamily="34" charset="0"/>
              </a:rPr>
              <a:t>30%</a:t>
            </a:r>
          </a:p>
        </p:txBody>
      </p:sp>
      <p:sp>
        <p:nvSpPr>
          <p:cNvPr id="18" name="TextBox 17">
            <a:extLst>
              <a:ext uri="{FF2B5EF4-FFF2-40B4-BE49-F238E27FC236}">
                <a16:creationId xmlns:a16="http://schemas.microsoft.com/office/drawing/2014/main" id="{21DB152B-8F90-4A77-920F-1710BA2D1E64}"/>
              </a:ext>
            </a:extLst>
          </p:cNvPr>
          <p:cNvSpPr txBox="1"/>
          <p:nvPr/>
        </p:nvSpPr>
        <p:spPr>
          <a:xfrm>
            <a:off x="8017965" y="6029556"/>
            <a:ext cx="545600" cy="246221"/>
          </a:xfrm>
          <a:prstGeom prst="rect">
            <a:avLst/>
          </a:prstGeom>
          <a:noFill/>
        </p:spPr>
        <p:txBody>
          <a:bodyPr wrap="square" rtlCol="0">
            <a:spAutoFit/>
          </a:bodyPr>
          <a:lstStyle/>
          <a:p>
            <a:pPr algn="ctr"/>
            <a:r>
              <a:rPr lang="en-US" sz="1000" dirty="0">
                <a:solidFill>
                  <a:schemeClr val="accent2">
                    <a:lumMod val="75000"/>
                  </a:schemeClr>
                </a:solidFill>
                <a:latin typeface="Arial Black" panose="020B0A04020102020204" pitchFamily="34" charset="0"/>
                <a:ea typeface="Inter Black" panose="020B0A02050000000004" pitchFamily="34" charset="0"/>
                <a:cs typeface="Inter Black" panose="020B0A02050000000004" pitchFamily="34" charset="0"/>
              </a:rPr>
              <a:t>30%</a:t>
            </a:r>
          </a:p>
        </p:txBody>
      </p:sp>
      <p:sp>
        <p:nvSpPr>
          <p:cNvPr id="17" name="Rectangle 16">
            <a:extLst>
              <a:ext uri="{FF2B5EF4-FFF2-40B4-BE49-F238E27FC236}">
                <a16:creationId xmlns:a16="http://schemas.microsoft.com/office/drawing/2014/main" id="{88C05088-C042-497A-83DA-47F01F91B10D}"/>
              </a:ext>
            </a:extLst>
          </p:cNvPr>
          <p:cNvSpPr/>
          <p:nvPr/>
        </p:nvSpPr>
        <p:spPr>
          <a:xfrm>
            <a:off x="11568450" y="6303942"/>
            <a:ext cx="263214" cy="261610"/>
          </a:xfrm>
          <a:prstGeom prst="rect">
            <a:avLst/>
          </a:prstGeom>
        </p:spPr>
        <p:txBody>
          <a:bodyPr wrap="none">
            <a:spAutoFit/>
          </a:bodyPr>
          <a:lstStyle/>
          <a:p>
            <a:r>
              <a:rPr lang="en-US" sz="1100" b="1" dirty="0">
                <a:solidFill>
                  <a:schemeClr val="bg1">
                    <a:lumMod val="50000"/>
                  </a:schemeClr>
                </a:solidFill>
                <a:latin typeface="Arial" panose="020B0604020202020204" pitchFamily="34" charset="0"/>
                <a:ea typeface="Inter Semi Bold" panose="02000703000000020004" pitchFamily="50" charset="0"/>
                <a:cs typeface="Arial" panose="020B0604020202020204" pitchFamily="34" charset="0"/>
              </a:rPr>
              <a:t>3</a:t>
            </a:r>
            <a:endParaRPr lang="en-US" sz="1100" dirty="0">
              <a:solidFill>
                <a:schemeClr val="bg1">
                  <a:lumMod val="50000"/>
                </a:schemeClr>
              </a:solidFill>
            </a:endParaRPr>
          </a:p>
        </p:txBody>
      </p:sp>
    </p:spTree>
    <p:extLst>
      <p:ext uri="{BB962C8B-B14F-4D97-AF65-F5344CB8AC3E}">
        <p14:creationId xmlns:p14="http://schemas.microsoft.com/office/powerpoint/2010/main" val="3161452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5F13194-D47B-4775-B347-5380B04FAA60}"/>
              </a:ext>
            </a:extLst>
          </p:cNvPr>
          <p:cNvSpPr txBox="1"/>
          <p:nvPr/>
        </p:nvSpPr>
        <p:spPr>
          <a:xfrm>
            <a:off x="839340" y="594350"/>
            <a:ext cx="4389885" cy="4024820"/>
          </a:xfrm>
          <a:prstGeom prst="rect">
            <a:avLst/>
          </a:prstGeom>
          <a:noFill/>
        </p:spPr>
        <p:txBody>
          <a:bodyPr wrap="square" rtlCol="0">
            <a:spAutoFit/>
          </a:bodyPr>
          <a:lstStyle/>
          <a:p>
            <a:r>
              <a:rPr lang="en-US" sz="7200" b="1" dirty="0">
                <a:latin typeface="Arial" panose="020B0604020202020204" pitchFamily="34" charset="0"/>
                <a:ea typeface="Inter Semi Bold" panose="02000703000000020004" pitchFamily="50" charset="0"/>
                <a:cs typeface="Arial" panose="020B0604020202020204" pitchFamily="34" charset="0"/>
              </a:rPr>
              <a:t>Logo Usage</a:t>
            </a:r>
          </a:p>
          <a:p>
            <a:pPr>
              <a:lnSpc>
                <a:spcPct val="150000"/>
              </a:lnSpc>
            </a:pPr>
            <a:r>
              <a:rPr lang="en-US" sz="2000" b="1" dirty="0">
                <a:latin typeface="Arial" panose="020B0604020202020204" pitchFamily="34" charset="0"/>
                <a:ea typeface="Inter Semi Bold" panose="02000703000000020004" pitchFamily="50" charset="0"/>
                <a:cs typeface="Arial" panose="020B0604020202020204" pitchFamily="34" charset="0"/>
              </a:rPr>
              <a:t>Usage Guidelines</a:t>
            </a:r>
            <a:br>
              <a:rPr lang="en-US" sz="16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b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You want to promote your content, and we want to help. You’re welcome to use the [Company Name] name and Logo long as you adhere to the Logo usage guidelines.</a:t>
            </a:r>
          </a:p>
        </p:txBody>
      </p:sp>
      <p:sp>
        <p:nvSpPr>
          <p:cNvPr id="8" name="Shape 972">
            <a:extLst>
              <a:ext uri="{FF2B5EF4-FFF2-40B4-BE49-F238E27FC236}">
                <a16:creationId xmlns:a16="http://schemas.microsoft.com/office/drawing/2014/main" id="{5D358902-99E1-47BD-94B0-F30F745CAC1F}"/>
              </a:ext>
            </a:extLst>
          </p:cNvPr>
          <p:cNvSpPr/>
          <p:nvPr/>
        </p:nvSpPr>
        <p:spPr>
          <a:xfrm>
            <a:off x="839339" y="288052"/>
            <a:ext cx="6297466" cy="220573"/>
          </a:xfrm>
          <a:prstGeom prst="rect">
            <a:avLst/>
          </a:prstGeom>
          <a:ln w="12700">
            <a:miter lim="400000"/>
          </a:ln>
          <a:extLst>
            <a:ext uri="{C572A759-6A51-4108-AA02-DFA0A04FC94B}">
              <ma14:wrappingTextBoxFlag xmlns:ma14="http://schemas.microsoft.com/office/mac/drawingml/2011/main" xmlns="" val="1"/>
            </a:ext>
          </a:extLst>
        </p:spPr>
        <p:txBody>
          <a:bodyPr wrap="square" lIns="25400" tIns="25400" rIns="25400" bIns="25400" anchor="b">
            <a:spAutoFit/>
          </a:bodyPr>
          <a:lstStyle>
            <a:lvl1pPr>
              <a:defRPr sz="5000" spc="750"/>
            </a:lvl1pPr>
          </a:lstStyle>
          <a:p>
            <a:r>
              <a:rPr lang="en-US" sz="1100" b="1" spc="0" dirty="0">
                <a:latin typeface="Arial" panose="020B0604020202020204" pitchFamily="34" charset="0"/>
                <a:ea typeface="Inter Semi Bold" panose="02000703000000020004" pitchFamily="50" charset="0"/>
                <a:cs typeface="Arial" panose="020B0604020202020204" pitchFamily="34" charset="0"/>
              </a:rPr>
              <a:t>1. Logo Usage</a:t>
            </a:r>
          </a:p>
        </p:txBody>
      </p:sp>
      <p:pic>
        <p:nvPicPr>
          <p:cNvPr id="19" name="Picture 18" descr="A picture containing knife&#10;&#10;Description automatically generated">
            <a:extLst>
              <a:ext uri="{FF2B5EF4-FFF2-40B4-BE49-F238E27FC236}">
                <a16:creationId xmlns:a16="http://schemas.microsoft.com/office/drawing/2014/main" id="{318B1D78-1C9F-4F94-A370-08F215C25A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9835" y="369392"/>
            <a:ext cx="1499739" cy="749870"/>
          </a:xfrm>
          <a:prstGeom prst="rect">
            <a:avLst/>
          </a:prstGeom>
        </p:spPr>
      </p:pic>
      <p:cxnSp>
        <p:nvCxnSpPr>
          <p:cNvPr id="3" name="Straight Connector 2">
            <a:extLst>
              <a:ext uri="{FF2B5EF4-FFF2-40B4-BE49-F238E27FC236}">
                <a16:creationId xmlns:a16="http://schemas.microsoft.com/office/drawing/2014/main" id="{9196EF52-9D9B-4966-84D8-94334E7DCB47}"/>
              </a:ext>
            </a:extLst>
          </p:cNvPr>
          <p:cNvCxnSpPr/>
          <p:nvPr/>
        </p:nvCxnSpPr>
        <p:spPr>
          <a:xfrm>
            <a:off x="0" y="369392"/>
            <a:ext cx="733425" cy="0"/>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sp>
        <p:nvSpPr>
          <p:cNvPr id="17" name="TextBox 16">
            <a:extLst>
              <a:ext uri="{FF2B5EF4-FFF2-40B4-BE49-F238E27FC236}">
                <a16:creationId xmlns:a16="http://schemas.microsoft.com/office/drawing/2014/main" id="{03521262-7DC8-4524-8B21-63883CC1E73E}"/>
              </a:ext>
            </a:extLst>
          </p:cNvPr>
          <p:cNvSpPr txBox="1"/>
          <p:nvPr/>
        </p:nvSpPr>
        <p:spPr>
          <a:xfrm>
            <a:off x="5357726" y="2537959"/>
            <a:ext cx="2964132" cy="3046988"/>
          </a:xfrm>
          <a:prstGeom prst="rect">
            <a:avLst/>
          </a:prstGeom>
          <a:noFill/>
        </p:spPr>
        <p:txBody>
          <a:bodyPr wrap="square" rtlCol="0">
            <a:spAutoFit/>
          </a:bodyPr>
          <a:lstStyle/>
          <a:p>
            <a:pPr marL="171450" indent="-171450">
              <a:buFont typeface="Arial" panose="020B0604020202020204" pitchFamily="34" charset="0"/>
              <a:buChar char="•"/>
            </a:pPr>
            <a:r>
              <a:rPr lang="en-US" sz="12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rPr>
              <a:t>Get every use of any [Company Name] brand element approved by [Company Name] </a:t>
            </a:r>
            <a:br>
              <a:rPr lang="en-US" sz="12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rPr>
            </a:br>
            <a:endParaRPr lang="en-US" sz="12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endParaRPr>
          </a:p>
          <a:p>
            <a:pPr marL="171450" indent="-171450">
              <a:buFont typeface="Arial" panose="020B0604020202020204" pitchFamily="34" charset="0"/>
              <a:buChar char="•"/>
            </a:pPr>
            <a:r>
              <a:rPr lang="en-US" sz="12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rPr>
              <a:t>Follow all guidelines for the [Company Name] brand</a:t>
            </a:r>
            <a:br>
              <a:rPr lang="en-US" sz="12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rPr>
            </a:br>
            <a:endParaRPr lang="en-US" sz="12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endParaRPr>
          </a:p>
          <a:p>
            <a:pPr marL="171450" indent="-171450">
              <a:buFont typeface="Arial" panose="020B0604020202020204" pitchFamily="34" charset="0"/>
              <a:buChar char="•"/>
            </a:pPr>
            <a:r>
              <a:rPr lang="en-US" sz="12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rPr>
              <a:t>Avoid repetitive use of the [Company Name] logo in design materials</a:t>
            </a:r>
            <a:br>
              <a:rPr lang="en-US" sz="12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rPr>
            </a:br>
            <a:endParaRPr lang="en-US" sz="12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endParaRPr>
          </a:p>
          <a:p>
            <a:pPr marL="171450" indent="-171450">
              <a:buFont typeface="Arial" panose="020B0604020202020204" pitchFamily="34" charset="0"/>
              <a:buChar char="•"/>
            </a:pPr>
            <a:r>
              <a:rPr lang="en-US" sz="12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rPr>
              <a:t>Ensure logos in use are up to date</a:t>
            </a:r>
            <a:br>
              <a:rPr lang="en-US" sz="12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rPr>
            </a:br>
            <a:endParaRPr lang="en-US" sz="12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endParaRPr>
          </a:p>
          <a:p>
            <a:pPr marL="171450" indent="-171450">
              <a:buFont typeface="Arial" panose="020B0604020202020204" pitchFamily="34" charset="0"/>
              <a:buChar char="•"/>
            </a:pPr>
            <a:r>
              <a:rPr lang="en-US" sz="12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rPr>
              <a:t>Use the standard Logo to promote your content when linking or driving traffic to your content</a:t>
            </a:r>
          </a:p>
        </p:txBody>
      </p:sp>
      <p:sp>
        <p:nvSpPr>
          <p:cNvPr id="20" name="TextBox 19">
            <a:extLst>
              <a:ext uri="{FF2B5EF4-FFF2-40B4-BE49-F238E27FC236}">
                <a16:creationId xmlns:a16="http://schemas.microsoft.com/office/drawing/2014/main" id="{DAFBBE41-C6DD-4F66-B6A3-E198518FC2E1}"/>
              </a:ext>
            </a:extLst>
          </p:cNvPr>
          <p:cNvSpPr txBox="1"/>
          <p:nvPr/>
        </p:nvSpPr>
        <p:spPr>
          <a:xfrm>
            <a:off x="8754167" y="2537959"/>
            <a:ext cx="2964132" cy="3600986"/>
          </a:xfrm>
          <a:prstGeom prst="rect">
            <a:avLst/>
          </a:prstGeom>
          <a:noFill/>
        </p:spPr>
        <p:txBody>
          <a:bodyPr wrap="square" rtlCol="0">
            <a:spAutoFit/>
          </a:bodyPr>
          <a:lstStyle/>
          <a:p>
            <a:pPr marL="171450" indent="-171450">
              <a:buFont typeface="Arial" panose="020B0604020202020204" pitchFamily="34" charset="0"/>
              <a:buChar char="•"/>
            </a:pPr>
            <a:r>
              <a:rPr lang="en-US" sz="12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rPr>
              <a:t>Use logos or brand elements to drive to sites outside of [Company Name] unless approved by [Company Name]</a:t>
            </a:r>
            <a:br>
              <a:rPr lang="en-US" sz="12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rPr>
            </a:br>
            <a:endParaRPr lang="en-US" sz="12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endParaRPr>
          </a:p>
          <a:p>
            <a:pPr marL="171450" indent="-171450">
              <a:buFont typeface="Arial" panose="020B0604020202020204" pitchFamily="34" charset="0"/>
              <a:buChar char="•"/>
            </a:pPr>
            <a:r>
              <a:rPr lang="en-US" sz="12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rPr>
              <a:t>Modify logos or other brand elements in any way, including but not limited to altering proportions, positions, stretching, condensing, changing color or typefaces, flipping or rotating, or adding effects</a:t>
            </a:r>
            <a:br>
              <a:rPr lang="en-US" sz="12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rPr>
            </a:br>
            <a:endParaRPr lang="en-US" sz="12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endParaRPr>
          </a:p>
          <a:p>
            <a:pPr marL="171450" indent="-171450">
              <a:buFont typeface="Arial" panose="020B0604020202020204" pitchFamily="34" charset="0"/>
              <a:buChar char="•"/>
            </a:pPr>
            <a:r>
              <a:rPr lang="en-US" sz="12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rPr>
              <a:t>Place the full-color logo on red (due to lack of visibility)</a:t>
            </a:r>
            <a:br>
              <a:rPr lang="en-US" sz="12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rPr>
            </a:br>
            <a:endParaRPr lang="en-US" sz="12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endParaRPr>
          </a:p>
          <a:p>
            <a:pPr marL="171450" indent="-171450">
              <a:buFont typeface="Arial" panose="020B0604020202020204" pitchFamily="34" charset="0"/>
              <a:buChar char="•"/>
            </a:pPr>
            <a:r>
              <a:rPr lang="en-US" sz="12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rPr>
              <a:t>Partially cover the logo </a:t>
            </a:r>
            <a:br>
              <a:rPr lang="en-US" sz="12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rPr>
            </a:br>
            <a:endParaRPr lang="en-US" sz="12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endParaRPr>
          </a:p>
          <a:p>
            <a:pPr marL="171450" indent="-171450">
              <a:buFont typeface="Arial" panose="020B0604020202020204" pitchFamily="34" charset="0"/>
              <a:buChar char="•"/>
            </a:pPr>
            <a:r>
              <a:rPr lang="en-US" sz="12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rPr>
              <a:t>Place an image within the logo</a:t>
            </a:r>
          </a:p>
        </p:txBody>
      </p:sp>
      <p:sp>
        <p:nvSpPr>
          <p:cNvPr id="4" name="TextBox 3">
            <a:extLst>
              <a:ext uri="{FF2B5EF4-FFF2-40B4-BE49-F238E27FC236}">
                <a16:creationId xmlns:a16="http://schemas.microsoft.com/office/drawing/2014/main" id="{E194623C-B0A9-4722-A8DC-5C2C7D4DD729}"/>
              </a:ext>
            </a:extLst>
          </p:cNvPr>
          <p:cNvSpPr txBox="1"/>
          <p:nvPr/>
        </p:nvSpPr>
        <p:spPr>
          <a:xfrm>
            <a:off x="8754167" y="1933574"/>
            <a:ext cx="2104331" cy="646331"/>
          </a:xfrm>
          <a:prstGeom prst="rect">
            <a:avLst/>
          </a:prstGeom>
          <a:noFill/>
        </p:spPr>
        <p:txBody>
          <a:bodyPr wrap="square" rtlCol="0">
            <a:spAutoFit/>
          </a:bodyPr>
          <a:lstStyle/>
          <a:p>
            <a:r>
              <a:rPr lang="en-US" sz="3600" b="1" dirty="0">
                <a:solidFill>
                  <a:srgbClr val="C00000"/>
                </a:solidFill>
                <a:latin typeface="Arial" panose="020B0604020202020204" pitchFamily="34" charset="0"/>
                <a:ea typeface="Inter Semi Bold" panose="02000703000000020004" pitchFamily="50" charset="0"/>
                <a:cs typeface="Arial" panose="020B0604020202020204" pitchFamily="34" charset="0"/>
              </a:rPr>
              <a:t>Don’t</a:t>
            </a:r>
          </a:p>
        </p:txBody>
      </p:sp>
      <p:sp>
        <p:nvSpPr>
          <p:cNvPr id="21" name="TextBox 20">
            <a:extLst>
              <a:ext uri="{FF2B5EF4-FFF2-40B4-BE49-F238E27FC236}">
                <a16:creationId xmlns:a16="http://schemas.microsoft.com/office/drawing/2014/main" id="{2857AAC6-A03A-4664-90D7-1A0C8A8BF94D}"/>
              </a:ext>
            </a:extLst>
          </p:cNvPr>
          <p:cNvSpPr txBox="1"/>
          <p:nvPr/>
        </p:nvSpPr>
        <p:spPr>
          <a:xfrm>
            <a:off x="5510126" y="1933574"/>
            <a:ext cx="1123952" cy="646331"/>
          </a:xfrm>
          <a:prstGeom prst="rect">
            <a:avLst/>
          </a:prstGeom>
          <a:noFill/>
        </p:spPr>
        <p:txBody>
          <a:bodyPr wrap="square" rtlCol="0">
            <a:spAutoFit/>
          </a:bodyPr>
          <a:lstStyle/>
          <a:p>
            <a:r>
              <a:rPr lang="en-US" sz="3600" b="1" dirty="0">
                <a:solidFill>
                  <a:schemeClr val="accent6"/>
                </a:solidFill>
                <a:latin typeface="Arial" panose="020B0604020202020204" pitchFamily="34" charset="0"/>
                <a:ea typeface="Inter Semi Bold" panose="02000703000000020004" pitchFamily="50" charset="0"/>
                <a:cs typeface="Arial" panose="020B0604020202020204" pitchFamily="34" charset="0"/>
              </a:rPr>
              <a:t>Do</a:t>
            </a:r>
          </a:p>
        </p:txBody>
      </p:sp>
      <p:sp>
        <p:nvSpPr>
          <p:cNvPr id="10" name="Rectangle 9">
            <a:extLst>
              <a:ext uri="{FF2B5EF4-FFF2-40B4-BE49-F238E27FC236}">
                <a16:creationId xmlns:a16="http://schemas.microsoft.com/office/drawing/2014/main" id="{05510A7D-94BB-435C-95E3-5DBABDD671E1}"/>
              </a:ext>
            </a:extLst>
          </p:cNvPr>
          <p:cNvSpPr/>
          <p:nvPr/>
        </p:nvSpPr>
        <p:spPr>
          <a:xfrm>
            <a:off x="11568450" y="6303942"/>
            <a:ext cx="263214" cy="261610"/>
          </a:xfrm>
          <a:prstGeom prst="rect">
            <a:avLst/>
          </a:prstGeom>
        </p:spPr>
        <p:txBody>
          <a:bodyPr wrap="none">
            <a:spAutoFit/>
          </a:bodyPr>
          <a:lstStyle/>
          <a:p>
            <a:r>
              <a:rPr lang="en-US" sz="1100" b="1" dirty="0">
                <a:solidFill>
                  <a:schemeClr val="bg1">
                    <a:lumMod val="50000"/>
                  </a:schemeClr>
                </a:solidFill>
                <a:latin typeface="Arial" panose="020B0604020202020204" pitchFamily="34" charset="0"/>
                <a:ea typeface="Inter Semi Bold" panose="02000703000000020004" pitchFamily="50" charset="0"/>
                <a:cs typeface="Arial" panose="020B0604020202020204" pitchFamily="34" charset="0"/>
              </a:rPr>
              <a:t>4</a:t>
            </a:r>
            <a:endParaRPr lang="en-US" sz="1100" dirty="0">
              <a:solidFill>
                <a:schemeClr val="bg1">
                  <a:lumMod val="50000"/>
                </a:schemeClr>
              </a:solidFill>
            </a:endParaRPr>
          </a:p>
        </p:txBody>
      </p:sp>
    </p:spTree>
    <p:extLst>
      <p:ext uri="{BB962C8B-B14F-4D97-AF65-F5344CB8AC3E}">
        <p14:creationId xmlns:p14="http://schemas.microsoft.com/office/powerpoint/2010/main" val="280112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5F13194-D47B-4775-B347-5380B04FAA60}"/>
              </a:ext>
            </a:extLst>
          </p:cNvPr>
          <p:cNvSpPr txBox="1"/>
          <p:nvPr/>
        </p:nvSpPr>
        <p:spPr>
          <a:xfrm>
            <a:off x="839340" y="594350"/>
            <a:ext cx="4389885" cy="4804264"/>
          </a:xfrm>
          <a:prstGeom prst="rect">
            <a:avLst/>
          </a:prstGeom>
          <a:noFill/>
        </p:spPr>
        <p:txBody>
          <a:bodyPr wrap="square" rtlCol="0">
            <a:spAutoFit/>
          </a:bodyPr>
          <a:lstStyle/>
          <a:p>
            <a:r>
              <a:rPr lang="en-US" sz="7200" b="1" dirty="0">
                <a:latin typeface="Arial" panose="020B0604020202020204" pitchFamily="34" charset="0"/>
                <a:ea typeface="Inter Semi Bold" panose="02000703000000020004" pitchFamily="50" charset="0"/>
                <a:cs typeface="Arial" panose="020B0604020202020204" pitchFamily="34" charset="0"/>
              </a:rPr>
              <a:t>Color</a:t>
            </a:r>
          </a:p>
          <a:p>
            <a:pPr>
              <a:lnSpc>
                <a:spcPct val="150000"/>
              </a:lnSpc>
            </a:pPr>
            <a:r>
              <a:rPr lang="en-US" sz="2000" b="1" dirty="0">
                <a:latin typeface="Arial" panose="020B0604020202020204" pitchFamily="34" charset="0"/>
                <a:ea typeface="Inter Semi Bold" panose="02000703000000020004" pitchFamily="50" charset="0"/>
                <a:cs typeface="Arial" panose="020B0604020202020204" pitchFamily="34" charset="0"/>
              </a:rPr>
              <a:t>Primary Brand Colors</a:t>
            </a:r>
            <a:br>
              <a:rPr lang="en-US" sz="16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b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Our primary brand colors are used to provide accessibility, simplicity, and consistency throughout all brand communications.</a:t>
            </a:r>
            <a:br>
              <a:rPr lang="en-US" sz="16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br>
            <a:endParaRPr lang="en-US" sz="12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endParaRPr>
          </a:p>
          <a:p>
            <a:pPr>
              <a:lnSpc>
                <a:spcPct val="150000"/>
              </a:lnSpc>
            </a:pPr>
            <a:r>
              <a:rPr lang="en-US" sz="2000" b="1" dirty="0">
                <a:latin typeface="Arial" panose="020B0604020202020204" pitchFamily="34" charset="0"/>
                <a:ea typeface="Inter Semi Bold" panose="02000703000000020004" pitchFamily="50" charset="0"/>
                <a:cs typeface="Arial" panose="020B0604020202020204" pitchFamily="34" charset="0"/>
              </a:rPr>
              <a:t>Secondary Brand Colors</a:t>
            </a:r>
            <a:br>
              <a:rPr lang="en-US" sz="16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b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Secondary brand colors should be</a:t>
            </a:r>
          </a:p>
          <a:p>
            <a:pPr>
              <a:lnSpc>
                <a:spcPct val="150000"/>
              </a:lnSpc>
            </a:pP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used sparingly throughout illustration,</a:t>
            </a:r>
          </a:p>
          <a:p>
            <a:pPr>
              <a:lnSpc>
                <a:spcPct val="150000"/>
              </a:lnSpc>
            </a:pP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photography, and product in order to</a:t>
            </a:r>
          </a:p>
          <a:p>
            <a:pPr>
              <a:lnSpc>
                <a:spcPct val="150000"/>
              </a:lnSpc>
            </a:pP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maintain meaning and potency.</a:t>
            </a:r>
          </a:p>
        </p:txBody>
      </p:sp>
      <p:sp>
        <p:nvSpPr>
          <p:cNvPr id="8" name="Shape 972">
            <a:extLst>
              <a:ext uri="{FF2B5EF4-FFF2-40B4-BE49-F238E27FC236}">
                <a16:creationId xmlns:a16="http://schemas.microsoft.com/office/drawing/2014/main" id="{5D358902-99E1-47BD-94B0-F30F745CAC1F}"/>
              </a:ext>
            </a:extLst>
          </p:cNvPr>
          <p:cNvSpPr/>
          <p:nvPr/>
        </p:nvSpPr>
        <p:spPr>
          <a:xfrm>
            <a:off x="839339" y="288052"/>
            <a:ext cx="6297466" cy="220573"/>
          </a:xfrm>
          <a:prstGeom prst="rect">
            <a:avLst/>
          </a:prstGeom>
          <a:ln w="12700">
            <a:miter lim="400000"/>
          </a:ln>
          <a:extLst>
            <a:ext uri="{C572A759-6A51-4108-AA02-DFA0A04FC94B}">
              <ma14:wrappingTextBoxFlag xmlns:ma14="http://schemas.microsoft.com/office/mac/drawingml/2011/main" xmlns="" val="1"/>
            </a:ext>
          </a:extLst>
        </p:spPr>
        <p:txBody>
          <a:bodyPr wrap="square" lIns="25400" tIns="25400" rIns="25400" bIns="25400" anchor="b">
            <a:spAutoFit/>
          </a:bodyPr>
          <a:lstStyle>
            <a:lvl1pPr>
              <a:defRPr sz="5000" spc="750"/>
            </a:lvl1pPr>
          </a:lstStyle>
          <a:p>
            <a:r>
              <a:rPr lang="en-US" sz="1100" b="1" spc="0" dirty="0">
                <a:latin typeface="Arial" panose="020B0604020202020204" pitchFamily="34" charset="0"/>
                <a:ea typeface="Inter Semi Bold" panose="02000703000000020004" pitchFamily="50" charset="0"/>
                <a:cs typeface="Arial" panose="020B0604020202020204" pitchFamily="34" charset="0"/>
              </a:rPr>
              <a:t>2. Color</a:t>
            </a:r>
          </a:p>
        </p:txBody>
      </p:sp>
      <p:pic>
        <p:nvPicPr>
          <p:cNvPr id="19" name="Picture 18" descr="A picture containing knife&#10;&#10;Description automatically generated">
            <a:extLst>
              <a:ext uri="{FF2B5EF4-FFF2-40B4-BE49-F238E27FC236}">
                <a16:creationId xmlns:a16="http://schemas.microsoft.com/office/drawing/2014/main" id="{318B1D78-1C9F-4F94-A370-08F215C25A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9835" y="369392"/>
            <a:ext cx="1499739" cy="749870"/>
          </a:xfrm>
          <a:prstGeom prst="rect">
            <a:avLst/>
          </a:prstGeom>
        </p:spPr>
      </p:pic>
      <p:cxnSp>
        <p:nvCxnSpPr>
          <p:cNvPr id="3" name="Straight Connector 2">
            <a:extLst>
              <a:ext uri="{FF2B5EF4-FFF2-40B4-BE49-F238E27FC236}">
                <a16:creationId xmlns:a16="http://schemas.microsoft.com/office/drawing/2014/main" id="{9196EF52-9D9B-4966-84D8-94334E7DCB47}"/>
              </a:ext>
            </a:extLst>
          </p:cNvPr>
          <p:cNvCxnSpPr/>
          <p:nvPr/>
        </p:nvCxnSpPr>
        <p:spPr>
          <a:xfrm>
            <a:off x="0" y="369392"/>
            <a:ext cx="733425" cy="0"/>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grpSp>
        <p:nvGrpSpPr>
          <p:cNvPr id="17" name="Group 16">
            <a:extLst>
              <a:ext uri="{FF2B5EF4-FFF2-40B4-BE49-F238E27FC236}">
                <a16:creationId xmlns:a16="http://schemas.microsoft.com/office/drawing/2014/main" id="{825C9EB2-F5FD-41DF-BE16-7FAD47AE1508}"/>
              </a:ext>
            </a:extLst>
          </p:cNvPr>
          <p:cNvGrpSpPr/>
          <p:nvPr/>
        </p:nvGrpSpPr>
        <p:grpSpPr>
          <a:xfrm>
            <a:off x="7649624" y="1948499"/>
            <a:ext cx="1671709" cy="1864758"/>
            <a:chOff x="6119741" y="1564242"/>
            <a:chExt cx="1671709" cy="1864758"/>
          </a:xfrm>
        </p:grpSpPr>
        <p:sp>
          <p:nvSpPr>
            <p:cNvPr id="4" name="Rectangle 3">
              <a:extLst>
                <a:ext uri="{FF2B5EF4-FFF2-40B4-BE49-F238E27FC236}">
                  <a16:creationId xmlns:a16="http://schemas.microsoft.com/office/drawing/2014/main" id="{A50BF357-48E9-4472-81A7-BC916141C0CA}"/>
                </a:ext>
              </a:extLst>
            </p:cNvPr>
            <p:cNvSpPr/>
            <p:nvPr/>
          </p:nvSpPr>
          <p:spPr>
            <a:xfrm>
              <a:off x="6215064" y="1933575"/>
              <a:ext cx="1576386" cy="1495425"/>
            </a:xfrm>
            <a:prstGeom prst="rect">
              <a:avLst/>
            </a:prstGeom>
            <a:solidFill>
              <a:schemeClr val="tx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EF2714F-7F5F-486C-A55D-08B19498C803}"/>
                </a:ext>
              </a:extLst>
            </p:cNvPr>
            <p:cNvSpPr txBox="1"/>
            <p:nvPr/>
          </p:nvSpPr>
          <p:spPr>
            <a:xfrm>
              <a:off x="6336507" y="2191051"/>
              <a:ext cx="1333500" cy="899029"/>
            </a:xfrm>
            <a:prstGeom prst="rect">
              <a:avLst/>
            </a:prstGeom>
            <a:noFill/>
          </p:spPr>
          <p:txBody>
            <a:bodyPr wrap="square" rtlCol="0">
              <a:spAutoFit/>
            </a:bodyPr>
            <a:lstStyle/>
            <a:p>
              <a:pPr>
                <a:lnSpc>
                  <a:spcPct val="150000"/>
                </a:lnSpc>
              </a:pPr>
              <a:r>
                <a:rPr lang="en-US" sz="900" dirty="0">
                  <a:solidFill>
                    <a:schemeClr val="bg1"/>
                  </a:solidFill>
                  <a:latin typeface="Arial" panose="020B0604020202020204" pitchFamily="34" charset="0"/>
                  <a:ea typeface="Inter Light" panose="02000403000000020004" pitchFamily="50" charset="0"/>
                  <a:cs typeface="Arial" panose="020B0604020202020204" pitchFamily="34" charset="0"/>
                </a:rPr>
                <a:t>RGB: 0 0 0</a:t>
              </a:r>
            </a:p>
            <a:p>
              <a:pPr>
                <a:lnSpc>
                  <a:spcPct val="150000"/>
                </a:lnSpc>
              </a:pPr>
              <a:r>
                <a:rPr lang="en-US" sz="900" dirty="0">
                  <a:solidFill>
                    <a:schemeClr val="bg1"/>
                  </a:solidFill>
                  <a:latin typeface="Arial" panose="020B0604020202020204" pitchFamily="34" charset="0"/>
                  <a:ea typeface="Inter Light" panose="02000403000000020004" pitchFamily="50" charset="0"/>
                  <a:cs typeface="Arial" panose="020B0604020202020204" pitchFamily="34" charset="0"/>
                </a:rPr>
                <a:t>CMYK:  70 35 40 100</a:t>
              </a:r>
            </a:p>
            <a:p>
              <a:pPr>
                <a:lnSpc>
                  <a:spcPct val="150000"/>
                </a:lnSpc>
              </a:pPr>
              <a:r>
                <a:rPr lang="en-US" sz="900" dirty="0">
                  <a:solidFill>
                    <a:schemeClr val="bg1"/>
                  </a:solidFill>
                  <a:latin typeface="Arial" panose="020B0604020202020204" pitchFamily="34" charset="0"/>
                  <a:ea typeface="Inter Light" panose="02000403000000020004" pitchFamily="50" charset="0"/>
                  <a:cs typeface="Arial" panose="020B0604020202020204" pitchFamily="34" charset="0"/>
                </a:rPr>
                <a:t>HEX:  000000</a:t>
              </a:r>
            </a:p>
            <a:p>
              <a:pPr>
                <a:lnSpc>
                  <a:spcPct val="150000"/>
                </a:lnSpc>
              </a:pPr>
              <a:r>
                <a:rPr lang="en-US" sz="900" dirty="0">
                  <a:solidFill>
                    <a:schemeClr val="bg1"/>
                  </a:solidFill>
                  <a:latin typeface="Arial" panose="020B0604020202020204" pitchFamily="34" charset="0"/>
                  <a:ea typeface="Inter Light" panose="02000403000000020004" pitchFamily="50" charset="0"/>
                  <a:cs typeface="Arial" panose="020B0604020202020204" pitchFamily="34" charset="0"/>
                </a:rPr>
                <a:t>PMS: Black 6 C</a:t>
              </a:r>
            </a:p>
          </p:txBody>
        </p:sp>
        <p:sp>
          <p:nvSpPr>
            <p:cNvPr id="12" name="TextBox 11">
              <a:extLst>
                <a:ext uri="{FF2B5EF4-FFF2-40B4-BE49-F238E27FC236}">
                  <a16:creationId xmlns:a16="http://schemas.microsoft.com/office/drawing/2014/main" id="{190550EB-CD7D-4117-B009-DF3229FC1F2F}"/>
                </a:ext>
              </a:extLst>
            </p:cNvPr>
            <p:cNvSpPr txBox="1"/>
            <p:nvPr/>
          </p:nvSpPr>
          <p:spPr>
            <a:xfrm>
              <a:off x="6119741" y="1564242"/>
              <a:ext cx="795411" cy="369332"/>
            </a:xfrm>
            <a:prstGeom prst="rect">
              <a:avLst/>
            </a:prstGeom>
            <a:noFill/>
          </p:spPr>
          <p:txBody>
            <a:bodyPr wrap="none" rtlCol="0">
              <a:spAutoFit/>
            </a:bodyPr>
            <a:lstStyle/>
            <a:p>
              <a:r>
                <a:rPr lang="en-US" b="1" dirty="0">
                  <a:latin typeface="Arial" panose="020B0604020202020204" pitchFamily="34" charset="0"/>
                  <a:ea typeface="Inter Semi Bold" panose="02000703000000020004" pitchFamily="50" charset="0"/>
                  <a:cs typeface="Arial" panose="020B0604020202020204" pitchFamily="34" charset="0"/>
                </a:rPr>
                <a:t>Black</a:t>
              </a:r>
            </a:p>
          </p:txBody>
        </p:sp>
      </p:grpSp>
      <p:grpSp>
        <p:nvGrpSpPr>
          <p:cNvPr id="32" name="Group 31">
            <a:extLst>
              <a:ext uri="{FF2B5EF4-FFF2-40B4-BE49-F238E27FC236}">
                <a16:creationId xmlns:a16="http://schemas.microsoft.com/office/drawing/2014/main" id="{FE82791B-8EA0-4154-8B5A-AD1A6DEB78D2}"/>
              </a:ext>
            </a:extLst>
          </p:cNvPr>
          <p:cNvGrpSpPr/>
          <p:nvPr/>
        </p:nvGrpSpPr>
        <p:grpSpPr>
          <a:xfrm>
            <a:off x="5750846" y="1948499"/>
            <a:ext cx="1671709" cy="1864758"/>
            <a:chOff x="6119741" y="1564242"/>
            <a:chExt cx="1671709" cy="1864758"/>
          </a:xfrm>
        </p:grpSpPr>
        <p:sp>
          <p:nvSpPr>
            <p:cNvPr id="33" name="Rectangle 32">
              <a:extLst>
                <a:ext uri="{FF2B5EF4-FFF2-40B4-BE49-F238E27FC236}">
                  <a16:creationId xmlns:a16="http://schemas.microsoft.com/office/drawing/2014/main" id="{ED10A013-95BA-4674-967E-F6B09FFDF6B1}"/>
                </a:ext>
              </a:extLst>
            </p:cNvPr>
            <p:cNvSpPr/>
            <p:nvPr/>
          </p:nvSpPr>
          <p:spPr>
            <a:xfrm>
              <a:off x="6215064" y="1933575"/>
              <a:ext cx="1576386" cy="1495425"/>
            </a:xfrm>
            <a:prstGeom prst="rect">
              <a:avLst/>
            </a:prstGeom>
            <a:solidFill>
              <a:schemeClr val="tx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8F6BF68F-AA85-4F4B-9118-791287B02D46}"/>
                </a:ext>
              </a:extLst>
            </p:cNvPr>
            <p:cNvSpPr txBox="1"/>
            <p:nvPr/>
          </p:nvSpPr>
          <p:spPr>
            <a:xfrm>
              <a:off x="6336507" y="2191051"/>
              <a:ext cx="1333500" cy="899029"/>
            </a:xfrm>
            <a:prstGeom prst="rect">
              <a:avLst/>
            </a:prstGeom>
            <a:noFill/>
          </p:spPr>
          <p:txBody>
            <a:bodyPr wrap="square" rtlCol="0">
              <a:spAutoFit/>
            </a:bodyPr>
            <a:lstStyle/>
            <a:p>
              <a:pPr>
                <a:lnSpc>
                  <a:spcPct val="150000"/>
                </a:lnSpc>
              </a:pPr>
              <a:r>
                <a:rPr lang="en-US" sz="900" dirty="0">
                  <a:solidFill>
                    <a:schemeClr val="bg1"/>
                  </a:solidFill>
                  <a:latin typeface="Arial" panose="020B0604020202020204" pitchFamily="34" charset="0"/>
                  <a:ea typeface="Inter Light" panose="02000403000000020004" pitchFamily="50" charset="0"/>
                  <a:cs typeface="Arial" panose="020B0604020202020204" pitchFamily="34" charset="0"/>
                </a:rPr>
                <a:t>RGB: 0 0 0</a:t>
              </a:r>
            </a:p>
            <a:p>
              <a:pPr>
                <a:lnSpc>
                  <a:spcPct val="150000"/>
                </a:lnSpc>
              </a:pPr>
              <a:r>
                <a:rPr lang="en-US" sz="900" dirty="0">
                  <a:solidFill>
                    <a:schemeClr val="bg1"/>
                  </a:solidFill>
                  <a:latin typeface="Arial" panose="020B0604020202020204" pitchFamily="34" charset="0"/>
                  <a:ea typeface="Inter Light" panose="02000403000000020004" pitchFamily="50" charset="0"/>
                  <a:cs typeface="Arial" panose="020B0604020202020204" pitchFamily="34" charset="0"/>
                </a:rPr>
                <a:t>CMYK:  70 35 40 100</a:t>
              </a:r>
            </a:p>
            <a:p>
              <a:pPr>
                <a:lnSpc>
                  <a:spcPct val="150000"/>
                </a:lnSpc>
              </a:pPr>
              <a:r>
                <a:rPr lang="en-US" sz="900" dirty="0">
                  <a:solidFill>
                    <a:schemeClr val="bg1"/>
                  </a:solidFill>
                  <a:latin typeface="Arial" panose="020B0604020202020204" pitchFamily="34" charset="0"/>
                  <a:ea typeface="Inter Light" panose="02000403000000020004" pitchFamily="50" charset="0"/>
                  <a:cs typeface="Arial" panose="020B0604020202020204" pitchFamily="34" charset="0"/>
                </a:rPr>
                <a:t>HEX:  000000</a:t>
              </a:r>
            </a:p>
            <a:p>
              <a:pPr>
                <a:lnSpc>
                  <a:spcPct val="150000"/>
                </a:lnSpc>
              </a:pPr>
              <a:r>
                <a:rPr lang="en-US" sz="900" dirty="0">
                  <a:solidFill>
                    <a:schemeClr val="bg1"/>
                  </a:solidFill>
                  <a:latin typeface="Arial" panose="020B0604020202020204" pitchFamily="34" charset="0"/>
                  <a:ea typeface="Inter Light" panose="02000403000000020004" pitchFamily="50" charset="0"/>
                  <a:cs typeface="Arial" panose="020B0604020202020204" pitchFamily="34" charset="0"/>
                </a:rPr>
                <a:t>PMS: Black 6 C</a:t>
              </a:r>
            </a:p>
          </p:txBody>
        </p:sp>
        <p:sp>
          <p:nvSpPr>
            <p:cNvPr id="35" name="TextBox 34">
              <a:extLst>
                <a:ext uri="{FF2B5EF4-FFF2-40B4-BE49-F238E27FC236}">
                  <a16:creationId xmlns:a16="http://schemas.microsoft.com/office/drawing/2014/main" id="{889D712F-9359-4B9D-9D5C-F7041F39771D}"/>
                </a:ext>
              </a:extLst>
            </p:cNvPr>
            <p:cNvSpPr txBox="1"/>
            <p:nvPr/>
          </p:nvSpPr>
          <p:spPr>
            <a:xfrm>
              <a:off x="6119741" y="1564242"/>
              <a:ext cx="795411" cy="369332"/>
            </a:xfrm>
            <a:prstGeom prst="rect">
              <a:avLst/>
            </a:prstGeom>
            <a:noFill/>
          </p:spPr>
          <p:txBody>
            <a:bodyPr wrap="none" rtlCol="0">
              <a:spAutoFit/>
            </a:bodyPr>
            <a:lstStyle/>
            <a:p>
              <a:r>
                <a:rPr lang="en-US" b="1" dirty="0">
                  <a:latin typeface="Arial" panose="020B0604020202020204" pitchFamily="34" charset="0"/>
                  <a:ea typeface="Inter Semi Bold" panose="02000703000000020004" pitchFamily="50" charset="0"/>
                  <a:cs typeface="Arial" panose="020B0604020202020204" pitchFamily="34" charset="0"/>
                </a:rPr>
                <a:t>Black</a:t>
              </a:r>
            </a:p>
          </p:txBody>
        </p:sp>
      </p:grpSp>
      <p:grpSp>
        <p:nvGrpSpPr>
          <p:cNvPr id="36" name="Group 35">
            <a:extLst>
              <a:ext uri="{FF2B5EF4-FFF2-40B4-BE49-F238E27FC236}">
                <a16:creationId xmlns:a16="http://schemas.microsoft.com/office/drawing/2014/main" id="{AE55407A-684B-4F36-8C0E-46593998A2B2}"/>
              </a:ext>
            </a:extLst>
          </p:cNvPr>
          <p:cNvGrpSpPr/>
          <p:nvPr/>
        </p:nvGrpSpPr>
        <p:grpSpPr>
          <a:xfrm>
            <a:off x="9548402" y="1948499"/>
            <a:ext cx="1671709" cy="1864758"/>
            <a:chOff x="6119741" y="1564242"/>
            <a:chExt cx="1671709" cy="1864758"/>
          </a:xfrm>
        </p:grpSpPr>
        <p:sp>
          <p:nvSpPr>
            <p:cNvPr id="37" name="Rectangle 36">
              <a:extLst>
                <a:ext uri="{FF2B5EF4-FFF2-40B4-BE49-F238E27FC236}">
                  <a16:creationId xmlns:a16="http://schemas.microsoft.com/office/drawing/2014/main" id="{7817770F-934A-481F-AC13-F7CDC1759882}"/>
                </a:ext>
              </a:extLst>
            </p:cNvPr>
            <p:cNvSpPr/>
            <p:nvPr/>
          </p:nvSpPr>
          <p:spPr>
            <a:xfrm>
              <a:off x="6215064" y="1933575"/>
              <a:ext cx="1576386" cy="1495425"/>
            </a:xfrm>
            <a:prstGeom prst="rect">
              <a:avLst/>
            </a:prstGeom>
            <a:solidFill>
              <a:schemeClr val="tx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22B27D10-49B1-4BA4-838E-84D473451E38}"/>
                </a:ext>
              </a:extLst>
            </p:cNvPr>
            <p:cNvSpPr txBox="1"/>
            <p:nvPr/>
          </p:nvSpPr>
          <p:spPr>
            <a:xfrm>
              <a:off x="6336507" y="2191051"/>
              <a:ext cx="1333500" cy="899029"/>
            </a:xfrm>
            <a:prstGeom prst="rect">
              <a:avLst/>
            </a:prstGeom>
            <a:noFill/>
          </p:spPr>
          <p:txBody>
            <a:bodyPr wrap="square" rtlCol="0">
              <a:spAutoFit/>
            </a:bodyPr>
            <a:lstStyle/>
            <a:p>
              <a:pPr>
                <a:lnSpc>
                  <a:spcPct val="150000"/>
                </a:lnSpc>
              </a:pPr>
              <a:r>
                <a:rPr lang="en-US" sz="900" dirty="0">
                  <a:solidFill>
                    <a:schemeClr val="bg1"/>
                  </a:solidFill>
                  <a:latin typeface="Arial" panose="020B0604020202020204" pitchFamily="34" charset="0"/>
                  <a:ea typeface="Inter Light" panose="02000403000000020004" pitchFamily="50" charset="0"/>
                  <a:cs typeface="Arial" panose="020B0604020202020204" pitchFamily="34" charset="0"/>
                </a:rPr>
                <a:t>RGB: 0 0 0</a:t>
              </a:r>
            </a:p>
            <a:p>
              <a:pPr>
                <a:lnSpc>
                  <a:spcPct val="150000"/>
                </a:lnSpc>
              </a:pPr>
              <a:r>
                <a:rPr lang="en-US" sz="900" dirty="0">
                  <a:solidFill>
                    <a:schemeClr val="bg1"/>
                  </a:solidFill>
                  <a:latin typeface="Arial" panose="020B0604020202020204" pitchFamily="34" charset="0"/>
                  <a:ea typeface="Inter Light" panose="02000403000000020004" pitchFamily="50" charset="0"/>
                  <a:cs typeface="Arial" panose="020B0604020202020204" pitchFamily="34" charset="0"/>
                </a:rPr>
                <a:t>CMYK:  70 35 40 100</a:t>
              </a:r>
            </a:p>
            <a:p>
              <a:pPr>
                <a:lnSpc>
                  <a:spcPct val="150000"/>
                </a:lnSpc>
              </a:pPr>
              <a:r>
                <a:rPr lang="en-US" sz="900" dirty="0">
                  <a:solidFill>
                    <a:schemeClr val="bg1"/>
                  </a:solidFill>
                  <a:latin typeface="Arial" panose="020B0604020202020204" pitchFamily="34" charset="0"/>
                  <a:ea typeface="Inter Light" panose="02000403000000020004" pitchFamily="50" charset="0"/>
                  <a:cs typeface="Arial" panose="020B0604020202020204" pitchFamily="34" charset="0"/>
                </a:rPr>
                <a:t>HEX:  000000</a:t>
              </a:r>
            </a:p>
            <a:p>
              <a:pPr>
                <a:lnSpc>
                  <a:spcPct val="150000"/>
                </a:lnSpc>
              </a:pPr>
              <a:r>
                <a:rPr lang="en-US" sz="900" dirty="0">
                  <a:solidFill>
                    <a:schemeClr val="bg1"/>
                  </a:solidFill>
                  <a:latin typeface="Arial" panose="020B0604020202020204" pitchFamily="34" charset="0"/>
                  <a:ea typeface="Inter Light" panose="02000403000000020004" pitchFamily="50" charset="0"/>
                  <a:cs typeface="Arial" panose="020B0604020202020204" pitchFamily="34" charset="0"/>
                </a:rPr>
                <a:t>PMS: Black 6 C</a:t>
              </a:r>
            </a:p>
          </p:txBody>
        </p:sp>
        <p:sp>
          <p:nvSpPr>
            <p:cNvPr id="39" name="TextBox 38">
              <a:extLst>
                <a:ext uri="{FF2B5EF4-FFF2-40B4-BE49-F238E27FC236}">
                  <a16:creationId xmlns:a16="http://schemas.microsoft.com/office/drawing/2014/main" id="{D5BFAE42-29E8-4993-AFDF-6C04B3CA7956}"/>
                </a:ext>
              </a:extLst>
            </p:cNvPr>
            <p:cNvSpPr txBox="1"/>
            <p:nvPr/>
          </p:nvSpPr>
          <p:spPr>
            <a:xfrm>
              <a:off x="6119741" y="1564242"/>
              <a:ext cx="795411" cy="369332"/>
            </a:xfrm>
            <a:prstGeom prst="rect">
              <a:avLst/>
            </a:prstGeom>
            <a:noFill/>
          </p:spPr>
          <p:txBody>
            <a:bodyPr wrap="none" rtlCol="0">
              <a:spAutoFit/>
            </a:bodyPr>
            <a:lstStyle/>
            <a:p>
              <a:r>
                <a:rPr lang="en-US" b="1" dirty="0">
                  <a:latin typeface="Arial" panose="020B0604020202020204" pitchFamily="34" charset="0"/>
                  <a:ea typeface="Inter Semi Bold" panose="02000703000000020004" pitchFamily="50" charset="0"/>
                  <a:cs typeface="Arial" panose="020B0604020202020204" pitchFamily="34" charset="0"/>
                </a:rPr>
                <a:t>Black</a:t>
              </a:r>
            </a:p>
          </p:txBody>
        </p:sp>
      </p:grpSp>
      <p:grpSp>
        <p:nvGrpSpPr>
          <p:cNvPr id="40" name="Group 39">
            <a:extLst>
              <a:ext uri="{FF2B5EF4-FFF2-40B4-BE49-F238E27FC236}">
                <a16:creationId xmlns:a16="http://schemas.microsoft.com/office/drawing/2014/main" id="{CEE80323-B9BA-4E82-B8DA-B10F702836E5}"/>
              </a:ext>
            </a:extLst>
          </p:cNvPr>
          <p:cNvGrpSpPr/>
          <p:nvPr/>
        </p:nvGrpSpPr>
        <p:grpSpPr>
          <a:xfrm>
            <a:off x="5750846" y="4270309"/>
            <a:ext cx="1452636" cy="1640138"/>
            <a:chOff x="6119741" y="1564242"/>
            <a:chExt cx="1452636" cy="1640138"/>
          </a:xfrm>
        </p:grpSpPr>
        <p:sp>
          <p:nvSpPr>
            <p:cNvPr id="41" name="Rectangle 40">
              <a:extLst>
                <a:ext uri="{FF2B5EF4-FFF2-40B4-BE49-F238E27FC236}">
                  <a16:creationId xmlns:a16="http://schemas.microsoft.com/office/drawing/2014/main" id="{E82E84CA-C6CF-4097-AD22-99E04A9F403A}"/>
                </a:ext>
              </a:extLst>
            </p:cNvPr>
            <p:cNvSpPr/>
            <p:nvPr/>
          </p:nvSpPr>
          <p:spPr>
            <a:xfrm>
              <a:off x="6215064" y="1933576"/>
              <a:ext cx="1339605" cy="1270804"/>
            </a:xfrm>
            <a:prstGeom prst="rect">
              <a:avLst/>
            </a:prstGeom>
            <a:solidFill>
              <a:schemeClr val="tx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B803E978-A502-4EEE-9D79-1DD4B7952DD8}"/>
                </a:ext>
              </a:extLst>
            </p:cNvPr>
            <p:cNvSpPr txBox="1"/>
            <p:nvPr/>
          </p:nvSpPr>
          <p:spPr>
            <a:xfrm>
              <a:off x="6238877" y="2114871"/>
              <a:ext cx="1333500" cy="899029"/>
            </a:xfrm>
            <a:prstGeom prst="rect">
              <a:avLst/>
            </a:prstGeom>
            <a:noFill/>
          </p:spPr>
          <p:txBody>
            <a:bodyPr wrap="square" rtlCol="0">
              <a:spAutoFit/>
            </a:bodyPr>
            <a:lstStyle/>
            <a:p>
              <a:pPr>
                <a:lnSpc>
                  <a:spcPct val="150000"/>
                </a:lnSpc>
              </a:pPr>
              <a:r>
                <a:rPr lang="en-US" sz="900" dirty="0">
                  <a:solidFill>
                    <a:schemeClr val="bg1"/>
                  </a:solidFill>
                  <a:latin typeface="Arial" panose="020B0604020202020204" pitchFamily="34" charset="0"/>
                  <a:ea typeface="Inter Light" panose="02000403000000020004" pitchFamily="50" charset="0"/>
                  <a:cs typeface="Arial" panose="020B0604020202020204" pitchFamily="34" charset="0"/>
                </a:rPr>
                <a:t>RGB: 0 0 000</a:t>
              </a:r>
            </a:p>
            <a:p>
              <a:pPr>
                <a:lnSpc>
                  <a:spcPct val="150000"/>
                </a:lnSpc>
              </a:pPr>
              <a:r>
                <a:rPr lang="en-US" sz="900" dirty="0">
                  <a:solidFill>
                    <a:schemeClr val="bg1"/>
                  </a:solidFill>
                  <a:latin typeface="Arial" panose="020B0604020202020204" pitchFamily="34" charset="0"/>
                  <a:ea typeface="Inter Light" panose="02000403000000020004" pitchFamily="50" charset="0"/>
                  <a:cs typeface="Arial" panose="020B0604020202020204" pitchFamily="34" charset="0"/>
                </a:rPr>
                <a:t>HEX:  000000</a:t>
              </a:r>
            </a:p>
            <a:p>
              <a:pPr>
                <a:lnSpc>
                  <a:spcPct val="150000"/>
                </a:lnSpc>
              </a:pPr>
              <a:r>
                <a:rPr lang="en-US" sz="900" dirty="0">
                  <a:solidFill>
                    <a:schemeClr val="bg1"/>
                  </a:solidFill>
                  <a:latin typeface="Arial" panose="020B0604020202020204" pitchFamily="34" charset="0"/>
                  <a:ea typeface="Inter Light" panose="02000403000000020004" pitchFamily="50" charset="0"/>
                  <a:cs typeface="Arial" panose="020B0604020202020204" pitchFamily="34" charset="0"/>
                </a:rPr>
                <a:t>CMYK:  70 35 40 100</a:t>
              </a:r>
            </a:p>
            <a:p>
              <a:pPr>
                <a:lnSpc>
                  <a:spcPct val="150000"/>
                </a:lnSpc>
              </a:pPr>
              <a:r>
                <a:rPr lang="en-US" sz="900" dirty="0">
                  <a:solidFill>
                    <a:schemeClr val="bg1"/>
                  </a:solidFill>
                  <a:latin typeface="Arial" panose="020B0604020202020204" pitchFamily="34" charset="0"/>
                  <a:ea typeface="Inter Light" panose="02000403000000020004" pitchFamily="50" charset="0"/>
                  <a:cs typeface="Arial" panose="020B0604020202020204" pitchFamily="34" charset="0"/>
                </a:rPr>
                <a:t>PMS: Black 6 C</a:t>
              </a:r>
            </a:p>
          </p:txBody>
        </p:sp>
        <p:sp>
          <p:nvSpPr>
            <p:cNvPr id="43" name="TextBox 42">
              <a:extLst>
                <a:ext uri="{FF2B5EF4-FFF2-40B4-BE49-F238E27FC236}">
                  <a16:creationId xmlns:a16="http://schemas.microsoft.com/office/drawing/2014/main" id="{6E86AB80-1CCB-42FF-937B-8D29A017F15C}"/>
                </a:ext>
              </a:extLst>
            </p:cNvPr>
            <p:cNvSpPr txBox="1"/>
            <p:nvPr/>
          </p:nvSpPr>
          <p:spPr>
            <a:xfrm>
              <a:off x="6119741" y="1564242"/>
              <a:ext cx="800219" cy="369332"/>
            </a:xfrm>
            <a:prstGeom prst="rect">
              <a:avLst/>
            </a:prstGeom>
            <a:noFill/>
          </p:spPr>
          <p:txBody>
            <a:bodyPr wrap="none" rtlCol="0">
              <a:spAutoFit/>
            </a:bodyPr>
            <a:lstStyle/>
            <a:p>
              <a:r>
                <a:rPr lang="en-US" b="1" dirty="0">
                  <a:latin typeface="Arial" panose="020B0604020202020204" pitchFamily="34" charset="0"/>
                  <a:ea typeface="Inter Semi Bold" panose="02000703000000020004" pitchFamily="50" charset="0"/>
                  <a:cs typeface="Arial" panose="020B0604020202020204" pitchFamily="34" charset="0"/>
                </a:rPr>
                <a:t>Black</a:t>
              </a:r>
            </a:p>
          </p:txBody>
        </p:sp>
      </p:grpSp>
      <p:grpSp>
        <p:nvGrpSpPr>
          <p:cNvPr id="44" name="Group 43">
            <a:extLst>
              <a:ext uri="{FF2B5EF4-FFF2-40B4-BE49-F238E27FC236}">
                <a16:creationId xmlns:a16="http://schemas.microsoft.com/office/drawing/2014/main" id="{5F11691B-0D06-48E5-9A47-5F485A1C6178}"/>
              </a:ext>
            </a:extLst>
          </p:cNvPr>
          <p:cNvGrpSpPr/>
          <p:nvPr/>
        </p:nvGrpSpPr>
        <p:grpSpPr>
          <a:xfrm>
            <a:off x="7227295" y="4266307"/>
            <a:ext cx="1452636" cy="1640138"/>
            <a:chOff x="6119741" y="1564242"/>
            <a:chExt cx="1452636" cy="1640138"/>
          </a:xfrm>
        </p:grpSpPr>
        <p:sp>
          <p:nvSpPr>
            <p:cNvPr id="45" name="Rectangle 44">
              <a:extLst>
                <a:ext uri="{FF2B5EF4-FFF2-40B4-BE49-F238E27FC236}">
                  <a16:creationId xmlns:a16="http://schemas.microsoft.com/office/drawing/2014/main" id="{059E67B5-5F9D-441F-B721-46BB4B6EA3B6}"/>
                </a:ext>
              </a:extLst>
            </p:cNvPr>
            <p:cNvSpPr/>
            <p:nvPr/>
          </p:nvSpPr>
          <p:spPr>
            <a:xfrm>
              <a:off x="6215064" y="1933576"/>
              <a:ext cx="1339605" cy="1270804"/>
            </a:xfrm>
            <a:prstGeom prst="rect">
              <a:avLst/>
            </a:prstGeom>
            <a:solidFill>
              <a:schemeClr val="tx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FCDBE6D0-C83F-4809-8084-FE8D3C25B998}"/>
                </a:ext>
              </a:extLst>
            </p:cNvPr>
            <p:cNvSpPr txBox="1"/>
            <p:nvPr/>
          </p:nvSpPr>
          <p:spPr>
            <a:xfrm>
              <a:off x="6238877" y="2114871"/>
              <a:ext cx="1333500" cy="899029"/>
            </a:xfrm>
            <a:prstGeom prst="rect">
              <a:avLst/>
            </a:prstGeom>
            <a:noFill/>
          </p:spPr>
          <p:txBody>
            <a:bodyPr wrap="square" rtlCol="0">
              <a:spAutoFit/>
            </a:bodyPr>
            <a:lstStyle/>
            <a:p>
              <a:pPr>
                <a:lnSpc>
                  <a:spcPct val="150000"/>
                </a:lnSpc>
              </a:pPr>
              <a:r>
                <a:rPr lang="en-US" sz="900" dirty="0">
                  <a:solidFill>
                    <a:schemeClr val="bg1"/>
                  </a:solidFill>
                  <a:latin typeface="Arial" panose="020B0604020202020204" pitchFamily="34" charset="0"/>
                  <a:ea typeface="Inter Light" panose="02000403000000020004" pitchFamily="50" charset="0"/>
                  <a:cs typeface="Arial" panose="020B0604020202020204" pitchFamily="34" charset="0"/>
                </a:rPr>
                <a:t>RGB: 0 0 000</a:t>
              </a:r>
            </a:p>
            <a:p>
              <a:pPr>
                <a:lnSpc>
                  <a:spcPct val="150000"/>
                </a:lnSpc>
              </a:pPr>
              <a:r>
                <a:rPr lang="en-US" sz="900" dirty="0">
                  <a:solidFill>
                    <a:schemeClr val="bg1"/>
                  </a:solidFill>
                  <a:latin typeface="Arial" panose="020B0604020202020204" pitchFamily="34" charset="0"/>
                  <a:ea typeface="Inter Light" panose="02000403000000020004" pitchFamily="50" charset="0"/>
                  <a:cs typeface="Arial" panose="020B0604020202020204" pitchFamily="34" charset="0"/>
                </a:rPr>
                <a:t>HEX:  000000</a:t>
              </a:r>
            </a:p>
            <a:p>
              <a:pPr>
                <a:lnSpc>
                  <a:spcPct val="150000"/>
                </a:lnSpc>
              </a:pPr>
              <a:r>
                <a:rPr lang="en-US" sz="900" dirty="0">
                  <a:solidFill>
                    <a:schemeClr val="bg1"/>
                  </a:solidFill>
                  <a:latin typeface="Arial" panose="020B0604020202020204" pitchFamily="34" charset="0"/>
                  <a:ea typeface="Inter Light" panose="02000403000000020004" pitchFamily="50" charset="0"/>
                  <a:cs typeface="Arial" panose="020B0604020202020204" pitchFamily="34" charset="0"/>
                </a:rPr>
                <a:t>CMYK:  70 35 40 100</a:t>
              </a:r>
            </a:p>
            <a:p>
              <a:pPr>
                <a:lnSpc>
                  <a:spcPct val="150000"/>
                </a:lnSpc>
              </a:pPr>
              <a:r>
                <a:rPr lang="en-US" sz="900" dirty="0">
                  <a:solidFill>
                    <a:schemeClr val="bg1"/>
                  </a:solidFill>
                  <a:latin typeface="Arial" panose="020B0604020202020204" pitchFamily="34" charset="0"/>
                  <a:ea typeface="Inter Light" panose="02000403000000020004" pitchFamily="50" charset="0"/>
                  <a:cs typeface="Arial" panose="020B0604020202020204" pitchFamily="34" charset="0"/>
                </a:rPr>
                <a:t>PMS: Black 6 C</a:t>
              </a:r>
            </a:p>
          </p:txBody>
        </p:sp>
        <p:sp>
          <p:nvSpPr>
            <p:cNvPr id="47" name="TextBox 46">
              <a:extLst>
                <a:ext uri="{FF2B5EF4-FFF2-40B4-BE49-F238E27FC236}">
                  <a16:creationId xmlns:a16="http://schemas.microsoft.com/office/drawing/2014/main" id="{4D91ECBB-67A2-48E4-BEA1-23855173C75F}"/>
                </a:ext>
              </a:extLst>
            </p:cNvPr>
            <p:cNvSpPr txBox="1"/>
            <p:nvPr/>
          </p:nvSpPr>
          <p:spPr>
            <a:xfrm>
              <a:off x="6119741" y="1564242"/>
              <a:ext cx="795411" cy="369332"/>
            </a:xfrm>
            <a:prstGeom prst="rect">
              <a:avLst/>
            </a:prstGeom>
            <a:noFill/>
          </p:spPr>
          <p:txBody>
            <a:bodyPr wrap="none" rtlCol="0">
              <a:spAutoFit/>
            </a:bodyPr>
            <a:lstStyle/>
            <a:p>
              <a:r>
                <a:rPr lang="en-US" b="1" dirty="0">
                  <a:latin typeface="Arial" panose="020B0604020202020204" pitchFamily="34" charset="0"/>
                  <a:ea typeface="Inter Semi Bold" panose="02000703000000020004" pitchFamily="50" charset="0"/>
                  <a:cs typeface="Arial" panose="020B0604020202020204" pitchFamily="34" charset="0"/>
                </a:rPr>
                <a:t>Black</a:t>
              </a:r>
            </a:p>
          </p:txBody>
        </p:sp>
      </p:grpSp>
      <p:grpSp>
        <p:nvGrpSpPr>
          <p:cNvPr id="48" name="Group 47">
            <a:extLst>
              <a:ext uri="{FF2B5EF4-FFF2-40B4-BE49-F238E27FC236}">
                <a16:creationId xmlns:a16="http://schemas.microsoft.com/office/drawing/2014/main" id="{D083E582-B760-417F-9963-9998E739DCC2}"/>
              </a:ext>
            </a:extLst>
          </p:cNvPr>
          <p:cNvGrpSpPr/>
          <p:nvPr/>
        </p:nvGrpSpPr>
        <p:grpSpPr>
          <a:xfrm>
            <a:off x="8703744" y="4273160"/>
            <a:ext cx="1452636" cy="1640138"/>
            <a:chOff x="6119741" y="1564242"/>
            <a:chExt cx="1452636" cy="1640138"/>
          </a:xfrm>
        </p:grpSpPr>
        <p:sp>
          <p:nvSpPr>
            <p:cNvPr id="49" name="Rectangle 48">
              <a:extLst>
                <a:ext uri="{FF2B5EF4-FFF2-40B4-BE49-F238E27FC236}">
                  <a16:creationId xmlns:a16="http://schemas.microsoft.com/office/drawing/2014/main" id="{882D7E90-716A-419E-BF64-0FA30060F1B3}"/>
                </a:ext>
              </a:extLst>
            </p:cNvPr>
            <p:cNvSpPr/>
            <p:nvPr/>
          </p:nvSpPr>
          <p:spPr>
            <a:xfrm>
              <a:off x="6215064" y="1933576"/>
              <a:ext cx="1339605" cy="1270804"/>
            </a:xfrm>
            <a:prstGeom prst="rect">
              <a:avLst/>
            </a:prstGeom>
            <a:solidFill>
              <a:schemeClr val="tx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DF29B015-090E-4E7A-A573-5BD26E7A9D45}"/>
                </a:ext>
              </a:extLst>
            </p:cNvPr>
            <p:cNvSpPr txBox="1"/>
            <p:nvPr/>
          </p:nvSpPr>
          <p:spPr>
            <a:xfrm>
              <a:off x="6238877" y="2114871"/>
              <a:ext cx="1333500" cy="899029"/>
            </a:xfrm>
            <a:prstGeom prst="rect">
              <a:avLst/>
            </a:prstGeom>
            <a:noFill/>
          </p:spPr>
          <p:txBody>
            <a:bodyPr wrap="square" rtlCol="0">
              <a:spAutoFit/>
            </a:bodyPr>
            <a:lstStyle/>
            <a:p>
              <a:pPr>
                <a:lnSpc>
                  <a:spcPct val="150000"/>
                </a:lnSpc>
              </a:pPr>
              <a:r>
                <a:rPr lang="en-US" sz="900" dirty="0">
                  <a:solidFill>
                    <a:schemeClr val="bg1"/>
                  </a:solidFill>
                  <a:latin typeface="Arial" panose="020B0604020202020204" pitchFamily="34" charset="0"/>
                  <a:ea typeface="Inter Light" panose="02000403000000020004" pitchFamily="50" charset="0"/>
                  <a:cs typeface="Arial" panose="020B0604020202020204" pitchFamily="34" charset="0"/>
                </a:rPr>
                <a:t>RGB: 0 0 000</a:t>
              </a:r>
            </a:p>
            <a:p>
              <a:pPr>
                <a:lnSpc>
                  <a:spcPct val="150000"/>
                </a:lnSpc>
              </a:pPr>
              <a:r>
                <a:rPr lang="en-US" sz="900" dirty="0">
                  <a:solidFill>
                    <a:schemeClr val="bg1"/>
                  </a:solidFill>
                  <a:latin typeface="Arial" panose="020B0604020202020204" pitchFamily="34" charset="0"/>
                  <a:ea typeface="Inter Light" panose="02000403000000020004" pitchFamily="50" charset="0"/>
                  <a:cs typeface="Arial" panose="020B0604020202020204" pitchFamily="34" charset="0"/>
                </a:rPr>
                <a:t>HEX:  000000</a:t>
              </a:r>
            </a:p>
            <a:p>
              <a:pPr>
                <a:lnSpc>
                  <a:spcPct val="150000"/>
                </a:lnSpc>
              </a:pPr>
              <a:r>
                <a:rPr lang="en-US" sz="900" dirty="0">
                  <a:solidFill>
                    <a:schemeClr val="bg1"/>
                  </a:solidFill>
                  <a:latin typeface="Arial" panose="020B0604020202020204" pitchFamily="34" charset="0"/>
                  <a:ea typeface="Inter Light" panose="02000403000000020004" pitchFamily="50" charset="0"/>
                  <a:cs typeface="Arial" panose="020B0604020202020204" pitchFamily="34" charset="0"/>
                </a:rPr>
                <a:t>CMYK:  70 35 40 100</a:t>
              </a:r>
            </a:p>
            <a:p>
              <a:pPr>
                <a:lnSpc>
                  <a:spcPct val="150000"/>
                </a:lnSpc>
              </a:pPr>
              <a:r>
                <a:rPr lang="en-US" sz="900" dirty="0">
                  <a:solidFill>
                    <a:schemeClr val="bg1"/>
                  </a:solidFill>
                  <a:latin typeface="Arial" panose="020B0604020202020204" pitchFamily="34" charset="0"/>
                  <a:ea typeface="Inter Light" panose="02000403000000020004" pitchFamily="50" charset="0"/>
                  <a:cs typeface="Arial" panose="020B0604020202020204" pitchFamily="34" charset="0"/>
                </a:rPr>
                <a:t>PMS: Black 6 C</a:t>
              </a:r>
            </a:p>
          </p:txBody>
        </p:sp>
        <p:sp>
          <p:nvSpPr>
            <p:cNvPr id="51" name="TextBox 50">
              <a:extLst>
                <a:ext uri="{FF2B5EF4-FFF2-40B4-BE49-F238E27FC236}">
                  <a16:creationId xmlns:a16="http://schemas.microsoft.com/office/drawing/2014/main" id="{E4DB7F70-1D23-44F1-B160-57F4467C4C82}"/>
                </a:ext>
              </a:extLst>
            </p:cNvPr>
            <p:cNvSpPr txBox="1"/>
            <p:nvPr/>
          </p:nvSpPr>
          <p:spPr>
            <a:xfrm>
              <a:off x="6119741" y="1564242"/>
              <a:ext cx="795411" cy="369332"/>
            </a:xfrm>
            <a:prstGeom prst="rect">
              <a:avLst/>
            </a:prstGeom>
            <a:noFill/>
          </p:spPr>
          <p:txBody>
            <a:bodyPr wrap="none" rtlCol="0">
              <a:spAutoFit/>
            </a:bodyPr>
            <a:lstStyle/>
            <a:p>
              <a:r>
                <a:rPr lang="en-US" b="1" dirty="0">
                  <a:latin typeface="Arial" panose="020B0604020202020204" pitchFamily="34" charset="0"/>
                  <a:ea typeface="Inter Semi Bold" panose="02000703000000020004" pitchFamily="50" charset="0"/>
                  <a:cs typeface="Arial" panose="020B0604020202020204" pitchFamily="34" charset="0"/>
                </a:rPr>
                <a:t>Black</a:t>
              </a:r>
            </a:p>
          </p:txBody>
        </p:sp>
      </p:grpSp>
      <p:grpSp>
        <p:nvGrpSpPr>
          <p:cNvPr id="52" name="Group 51">
            <a:extLst>
              <a:ext uri="{FF2B5EF4-FFF2-40B4-BE49-F238E27FC236}">
                <a16:creationId xmlns:a16="http://schemas.microsoft.com/office/drawing/2014/main" id="{0BF31CB8-6CD9-409E-B614-3921E39E71C7}"/>
              </a:ext>
            </a:extLst>
          </p:cNvPr>
          <p:cNvGrpSpPr/>
          <p:nvPr/>
        </p:nvGrpSpPr>
        <p:grpSpPr>
          <a:xfrm>
            <a:off x="10174088" y="4273160"/>
            <a:ext cx="1452636" cy="1640138"/>
            <a:chOff x="6119741" y="1564242"/>
            <a:chExt cx="1452636" cy="1640138"/>
          </a:xfrm>
        </p:grpSpPr>
        <p:sp>
          <p:nvSpPr>
            <p:cNvPr id="53" name="Rectangle 52">
              <a:extLst>
                <a:ext uri="{FF2B5EF4-FFF2-40B4-BE49-F238E27FC236}">
                  <a16:creationId xmlns:a16="http://schemas.microsoft.com/office/drawing/2014/main" id="{B84BF1CB-820C-456B-A986-11C0C026A427}"/>
                </a:ext>
              </a:extLst>
            </p:cNvPr>
            <p:cNvSpPr/>
            <p:nvPr/>
          </p:nvSpPr>
          <p:spPr>
            <a:xfrm>
              <a:off x="6215064" y="1933576"/>
              <a:ext cx="1339605" cy="1270804"/>
            </a:xfrm>
            <a:prstGeom prst="rect">
              <a:avLst/>
            </a:prstGeom>
            <a:solidFill>
              <a:schemeClr val="tx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654EC2FA-6401-4A0B-923C-CDF01203EC6A}"/>
                </a:ext>
              </a:extLst>
            </p:cNvPr>
            <p:cNvSpPr txBox="1"/>
            <p:nvPr/>
          </p:nvSpPr>
          <p:spPr>
            <a:xfrm>
              <a:off x="6238877" y="2114871"/>
              <a:ext cx="1333500" cy="899029"/>
            </a:xfrm>
            <a:prstGeom prst="rect">
              <a:avLst/>
            </a:prstGeom>
            <a:noFill/>
          </p:spPr>
          <p:txBody>
            <a:bodyPr wrap="square" rtlCol="0">
              <a:spAutoFit/>
            </a:bodyPr>
            <a:lstStyle/>
            <a:p>
              <a:pPr>
                <a:lnSpc>
                  <a:spcPct val="150000"/>
                </a:lnSpc>
              </a:pPr>
              <a:r>
                <a:rPr lang="en-US" sz="900" dirty="0">
                  <a:solidFill>
                    <a:schemeClr val="bg1"/>
                  </a:solidFill>
                  <a:latin typeface="Arial" panose="020B0604020202020204" pitchFamily="34" charset="0"/>
                  <a:ea typeface="Inter Light" panose="02000403000000020004" pitchFamily="50" charset="0"/>
                  <a:cs typeface="Arial" panose="020B0604020202020204" pitchFamily="34" charset="0"/>
                </a:rPr>
                <a:t>RGB: 0 0 000</a:t>
              </a:r>
            </a:p>
            <a:p>
              <a:pPr>
                <a:lnSpc>
                  <a:spcPct val="150000"/>
                </a:lnSpc>
              </a:pPr>
              <a:r>
                <a:rPr lang="en-US" sz="900" dirty="0">
                  <a:solidFill>
                    <a:schemeClr val="bg1"/>
                  </a:solidFill>
                  <a:latin typeface="Arial" panose="020B0604020202020204" pitchFamily="34" charset="0"/>
                  <a:ea typeface="Inter Light" panose="02000403000000020004" pitchFamily="50" charset="0"/>
                  <a:cs typeface="Arial" panose="020B0604020202020204" pitchFamily="34" charset="0"/>
                </a:rPr>
                <a:t>HEX:  000000</a:t>
              </a:r>
            </a:p>
            <a:p>
              <a:pPr>
                <a:lnSpc>
                  <a:spcPct val="150000"/>
                </a:lnSpc>
              </a:pPr>
              <a:r>
                <a:rPr lang="en-US" sz="900" dirty="0">
                  <a:solidFill>
                    <a:schemeClr val="bg1"/>
                  </a:solidFill>
                  <a:latin typeface="Arial" panose="020B0604020202020204" pitchFamily="34" charset="0"/>
                  <a:ea typeface="Inter Light" panose="02000403000000020004" pitchFamily="50" charset="0"/>
                  <a:cs typeface="Arial" panose="020B0604020202020204" pitchFamily="34" charset="0"/>
                </a:rPr>
                <a:t>CMYK:  70 35 40 100</a:t>
              </a:r>
            </a:p>
            <a:p>
              <a:pPr>
                <a:lnSpc>
                  <a:spcPct val="150000"/>
                </a:lnSpc>
              </a:pPr>
              <a:r>
                <a:rPr lang="en-US" sz="900" dirty="0">
                  <a:solidFill>
                    <a:schemeClr val="bg1"/>
                  </a:solidFill>
                  <a:latin typeface="Arial" panose="020B0604020202020204" pitchFamily="34" charset="0"/>
                  <a:ea typeface="Inter Light" panose="02000403000000020004" pitchFamily="50" charset="0"/>
                  <a:cs typeface="Arial" panose="020B0604020202020204" pitchFamily="34" charset="0"/>
                </a:rPr>
                <a:t>PMS: Black 6 C</a:t>
              </a:r>
            </a:p>
          </p:txBody>
        </p:sp>
        <p:sp>
          <p:nvSpPr>
            <p:cNvPr id="55" name="TextBox 54">
              <a:extLst>
                <a:ext uri="{FF2B5EF4-FFF2-40B4-BE49-F238E27FC236}">
                  <a16:creationId xmlns:a16="http://schemas.microsoft.com/office/drawing/2014/main" id="{84C4AE43-28CB-4D12-B3BB-1FE9D3B47A86}"/>
                </a:ext>
              </a:extLst>
            </p:cNvPr>
            <p:cNvSpPr txBox="1"/>
            <p:nvPr/>
          </p:nvSpPr>
          <p:spPr>
            <a:xfrm>
              <a:off x="6119741" y="1564242"/>
              <a:ext cx="795411" cy="369332"/>
            </a:xfrm>
            <a:prstGeom prst="rect">
              <a:avLst/>
            </a:prstGeom>
            <a:noFill/>
          </p:spPr>
          <p:txBody>
            <a:bodyPr wrap="none" rtlCol="0">
              <a:spAutoFit/>
            </a:bodyPr>
            <a:lstStyle/>
            <a:p>
              <a:r>
                <a:rPr lang="en-US" b="1" dirty="0">
                  <a:latin typeface="Arial" panose="020B0604020202020204" pitchFamily="34" charset="0"/>
                  <a:ea typeface="Inter Semi Bold" panose="02000703000000020004" pitchFamily="50" charset="0"/>
                  <a:cs typeface="Arial" panose="020B0604020202020204" pitchFamily="34" charset="0"/>
                </a:rPr>
                <a:t>Black</a:t>
              </a:r>
            </a:p>
          </p:txBody>
        </p:sp>
      </p:grpSp>
      <p:sp>
        <p:nvSpPr>
          <p:cNvPr id="56" name="Rectangle 55">
            <a:extLst>
              <a:ext uri="{FF2B5EF4-FFF2-40B4-BE49-F238E27FC236}">
                <a16:creationId xmlns:a16="http://schemas.microsoft.com/office/drawing/2014/main" id="{670665FF-5E9D-44A6-B977-EE01291FECF5}"/>
              </a:ext>
            </a:extLst>
          </p:cNvPr>
          <p:cNvSpPr/>
          <p:nvPr/>
        </p:nvSpPr>
        <p:spPr>
          <a:xfrm>
            <a:off x="11568450" y="6303942"/>
            <a:ext cx="263214" cy="261610"/>
          </a:xfrm>
          <a:prstGeom prst="rect">
            <a:avLst/>
          </a:prstGeom>
        </p:spPr>
        <p:txBody>
          <a:bodyPr wrap="none">
            <a:spAutoFit/>
          </a:bodyPr>
          <a:lstStyle/>
          <a:p>
            <a:r>
              <a:rPr lang="en-US" sz="1100" b="1" dirty="0">
                <a:solidFill>
                  <a:schemeClr val="bg1">
                    <a:lumMod val="50000"/>
                  </a:schemeClr>
                </a:solidFill>
                <a:latin typeface="Arial" panose="020B0604020202020204" pitchFamily="34" charset="0"/>
                <a:ea typeface="Inter Semi Bold" panose="02000703000000020004" pitchFamily="50" charset="0"/>
                <a:cs typeface="Arial" panose="020B0604020202020204" pitchFamily="34" charset="0"/>
              </a:rPr>
              <a:t>5</a:t>
            </a:r>
            <a:endParaRPr lang="en-US" sz="1100" dirty="0">
              <a:solidFill>
                <a:schemeClr val="bg1">
                  <a:lumMod val="50000"/>
                </a:schemeClr>
              </a:solidFill>
            </a:endParaRPr>
          </a:p>
        </p:txBody>
      </p:sp>
    </p:spTree>
    <p:extLst>
      <p:ext uri="{BB962C8B-B14F-4D97-AF65-F5344CB8AC3E}">
        <p14:creationId xmlns:p14="http://schemas.microsoft.com/office/powerpoint/2010/main" val="191703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5F13194-D47B-4775-B347-5380B04FAA60}"/>
              </a:ext>
            </a:extLst>
          </p:cNvPr>
          <p:cNvSpPr txBox="1"/>
          <p:nvPr/>
        </p:nvSpPr>
        <p:spPr>
          <a:xfrm>
            <a:off x="839339" y="594350"/>
            <a:ext cx="5323335" cy="6238696"/>
          </a:xfrm>
          <a:prstGeom prst="rect">
            <a:avLst/>
          </a:prstGeom>
          <a:noFill/>
        </p:spPr>
        <p:txBody>
          <a:bodyPr wrap="square" rtlCol="0">
            <a:spAutoFit/>
          </a:bodyPr>
          <a:lstStyle/>
          <a:p>
            <a:r>
              <a:rPr lang="en-US" sz="7200" b="1" dirty="0">
                <a:latin typeface="Arial" panose="020B0604020202020204" pitchFamily="34" charset="0"/>
                <a:ea typeface="Inter Semi Bold" panose="02000703000000020004" pitchFamily="50" charset="0"/>
                <a:cs typeface="Arial" panose="020B0604020202020204" pitchFamily="34" charset="0"/>
              </a:rPr>
              <a:t>Messaging</a:t>
            </a:r>
          </a:p>
          <a:p>
            <a:pPr>
              <a:lnSpc>
                <a:spcPct val="150000"/>
              </a:lnSpc>
            </a:pPr>
            <a:r>
              <a:rPr lang="en-US" sz="2000" b="1" dirty="0">
                <a:latin typeface="Arial" panose="020B0604020202020204" pitchFamily="34" charset="0"/>
                <a:ea typeface="Inter Semi Bold" panose="02000703000000020004" pitchFamily="50" charset="0"/>
                <a:cs typeface="Arial" panose="020B0604020202020204" pitchFamily="34" charset="0"/>
              </a:rPr>
              <a:t>Press Releases</a:t>
            </a:r>
            <a:br>
              <a:rPr lang="en-US" sz="16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b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Write press releases in the AP Style. An AP Style press release, or Associated Press-style press release, is a statement for the press that is correctly styled within AP guidelines. It is utilized by businesses that want to announce an event, release, or hire. It helps to increase a business’ exposure by generating possible media coverage and consumer awareness of their business.</a:t>
            </a:r>
          </a:p>
          <a:p>
            <a:pPr>
              <a:lnSpc>
                <a:spcPct val="150000"/>
              </a:lnSpc>
            </a:pPr>
            <a:endPar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endParaRPr>
          </a:p>
          <a:p>
            <a:pPr>
              <a:lnSpc>
                <a:spcPct val="150000"/>
              </a:lnSpc>
            </a:pP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When writing an AP Style press release, it is recommended that you follow the accepted press release format structure. Media outlets, journalists, and search engines will all expect to see this specific format so they can find important information quickly.</a:t>
            </a:r>
          </a:p>
          <a:p>
            <a:pPr>
              <a:lnSpc>
                <a:spcPct val="150000"/>
              </a:lnSpc>
            </a:pPr>
            <a:endPar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endParaRPr>
          </a:p>
          <a:p>
            <a:pPr>
              <a:lnSpc>
                <a:spcPct val="150000"/>
              </a:lnSpc>
            </a:pPr>
            <a:r>
              <a:rPr lang="en-US" sz="900" b="1" i="1" dirty="0"/>
              <a:t>For any press release, please consult with your Securities Law Counsel for any public dissemination of information about your company.</a:t>
            </a:r>
          </a:p>
          <a:p>
            <a:pPr>
              <a:lnSpc>
                <a:spcPct val="150000"/>
              </a:lnSpc>
            </a:pPr>
            <a:endPar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endParaRPr>
          </a:p>
        </p:txBody>
      </p:sp>
      <p:sp>
        <p:nvSpPr>
          <p:cNvPr id="8" name="Shape 972">
            <a:extLst>
              <a:ext uri="{FF2B5EF4-FFF2-40B4-BE49-F238E27FC236}">
                <a16:creationId xmlns:a16="http://schemas.microsoft.com/office/drawing/2014/main" id="{5D358902-99E1-47BD-94B0-F30F745CAC1F}"/>
              </a:ext>
            </a:extLst>
          </p:cNvPr>
          <p:cNvSpPr/>
          <p:nvPr/>
        </p:nvSpPr>
        <p:spPr>
          <a:xfrm>
            <a:off x="839339" y="288052"/>
            <a:ext cx="6297466" cy="220573"/>
          </a:xfrm>
          <a:prstGeom prst="rect">
            <a:avLst/>
          </a:prstGeom>
          <a:ln w="12700">
            <a:miter lim="400000"/>
          </a:ln>
          <a:extLst>
            <a:ext uri="{C572A759-6A51-4108-AA02-DFA0A04FC94B}">
              <ma14:wrappingTextBoxFlag xmlns:ma14="http://schemas.microsoft.com/office/mac/drawingml/2011/main" xmlns="" val="1"/>
            </a:ext>
          </a:extLst>
        </p:spPr>
        <p:txBody>
          <a:bodyPr wrap="square" lIns="25400" tIns="25400" rIns="25400" bIns="25400" anchor="b">
            <a:spAutoFit/>
          </a:bodyPr>
          <a:lstStyle>
            <a:lvl1pPr>
              <a:defRPr sz="5000" spc="750"/>
            </a:lvl1pPr>
          </a:lstStyle>
          <a:p>
            <a:r>
              <a:rPr lang="en-US" sz="1100" b="1" spc="0" dirty="0">
                <a:latin typeface="Arial" panose="020B0604020202020204" pitchFamily="34" charset="0"/>
                <a:ea typeface="Inter Semi Bold" panose="02000703000000020004" pitchFamily="50" charset="0"/>
                <a:cs typeface="Arial" panose="020B0604020202020204" pitchFamily="34" charset="0"/>
              </a:rPr>
              <a:t>3. Messaging</a:t>
            </a:r>
          </a:p>
        </p:txBody>
      </p:sp>
      <p:pic>
        <p:nvPicPr>
          <p:cNvPr id="19" name="Picture 18" descr="A picture containing knife&#10;&#10;Description automatically generated">
            <a:extLst>
              <a:ext uri="{FF2B5EF4-FFF2-40B4-BE49-F238E27FC236}">
                <a16:creationId xmlns:a16="http://schemas.microsoft.com/office/drawing/2014/main" id="{318B1D78-1C9F-4F94-A370-08F215C25A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9835" y="369392"/>
            <a:ext cx="1499739" cy="749870"/>
          </a:xfrm>
          <a:prstGeom prst="rect">
            <a:avLst/>
          </a:prstGeom>
        </p:spPr>
      </p:pic>
      <p:cxnSp>
        <p:nvCxnSpPr>
          <p:cNvPr id="3" name="Straight Connector 2">
            <a:extLst>
              <a:ext uri="{FF2B5EF4-FFF2-40B4-BE49-F238E27FC236}">
                <a16:creationId xmlns:a16="http://schemas.microsoft.com/office/drawing/2014/main" id="{9196EF52-9D9B-4966-84D8-94334E7DCB47}"/>
              </a:ext>
            </a:extLst>
          </p:cNvPr>
          <p:cNvCxnSpPr/>
          <p:nvPr/>
        </p:nvCxnSpPr>
        <p:spPr>
          <a:xfrm>
            <a:off x="0" y="369392"/>
            <a:ext cx="733425" cy="0"/>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pic>
        <p:nvPicPr>
          <p:cNvPr id="4" name="Picture 3" descr="A screenshot of a cell phone&#10;&#10;Description automatically generated">
            <a:extLst>
              <a:ext uri="{FF2B5EF4-FFF2-40B4-BE49-F238E27FC236}">
                <a16:creationId xmlns:a16="http://schemas.microsoft.com/office/drawing/2014/main" id="{EB2DC44F-4A45-4462-8676-706F7A7D63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5075" y="1340460"/>
            <a:ext cx="5673034" cy="4685133"/>
          </a:xfrm>
          <a:prstGeom prst="rect">
            <a:avLst/>
          </a:prstGeom>
        </p:spPr>
      </p:pic>
      <p:sp>
        <p:nvSpPr>
          <p:cNvPr id="9" name="Rectangle 8">
            <a:extLst>
              <a:ext uri="{FF2B5EF4-FFF2-40B4-BE49-F238E27FC236}">
                <a16:creationId xmlns:a16="http://schemas.microsoft.com/office/drawing/2014/main" id="{FA796CA7-E6E3-40FC-B55D-37C1165BC2DF}"/>
              </a:ext>
            </a:extLst>
          </p:cNvPr>
          <p:cNvSpPr/>
          <p:nvPr/>
        </p:nvSpPr>
        <p:spPr>
          <a:xfrm>
            <a:off x="11568450" y="6303942"/>
            <a:ext cx="263214" cy="261610"/>
          </a:xfrm>
          <a:prstGeom prst="rect">
            <a:avLst/>
          </a:prstGeom>
        </p:spPr>
        <p:txBody>
          <a:bodyPr wrap="none">
            <a:spAutoFit/>
          </a:bodyPr>
          <a:lstStyle/>
          <a:p>
            <a:r>
              <a:rPr lang="en-US" sz="1100" b="1" dirty="0">
                <a:solidFill>
                  <a:schemeClr val="bg1">
                    <a:lumMod val="50000"/>
                  </a:schemeClr>
                </a:solidFill>
                <a:latin typeface="Arial" panose="020B0604020202020204" pitchFamily="34" charset="0"/>
                <a:ea typeface="Inter Semi Bold" panose="02000703000000020004" pitchFamily="50" charset="0"/>
                <a:cs typeface="Arial" panose="020B0604020202020204" pitchFamily="34" charset="0"/>
              </a:rPr>
              <a:t>6</a:t>
            </a:r>
            <a:endParaRPr lang="en-US" sz="1100" dirty="0">
              <a:solidFill>
                <a:schemeClr val="bg1">
                  <a:lumMod val="50000"/>
                </a:schemeClr>
              </a:solidFill>
            </a:endParaRPr>
          </a:p>
        </p:txBody>
      </p:sp>
    </p:spTree>
    <p:extLst>
      <p:ext uri="{BB962C8B-B14F-4D97-AF65-F5344CB8AC3E}">
        <p14:creationId xmlns:p14="http://schemas.microsoft.com/office/powerpoint/2010/main" val="1605260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5F13194-D47B-4775-B347-5380B04FAA60}"/>
              </a:ext>
            </a:extLst>
          </p:cNvPr>
          <p:cNvSpPr txBox="1"/>
          <p:nvPr/>
        </p:nvSpPr>
        <p:spPr>
          <a:xfrm>
            <a:off x="839339" y="594350"/>
            <a:ext cx="5170935" cy="6146363"/>
          </a:xfrm>
          <a:prstGeom prst="rect">
            <a:avLst/>
          </a:prstGeom>
          <a:noFill/>
        </p:spPr>
        <p:txBody>
          <a:bodyPr wrap="square" rtlCol="0">
            <a:spAutoFit/>
          </a:bodyPr>
          <a:lstStyle/>
          <a:p>
            <a:r>
              <a:rPr lang="en-US" sz="7200" b="1" dirty="0">
                <a:latin typeface="Arial" panose="020B0604020202020204" pitchFamily="34" charset="0"/>
                <a:ea typeface="Inter Semi Bold" panose="02000703000000020004" pitchFamily="50" charset="0"/>
                <a:cs typeface="Arial" panose="020B0604020202020204" pitchFamily="34" charset="0"/>
              </a:rPr>
              <a:t>Messaging</a:t>
            </a:r>
          </a:p>
          <a:p>
            <a:pPr>
              <a:lnSpc>
                <a:spcPct val="150000"/>
              </a:lnSpc>
            </a:pPr>
            <a:r>
              <a:rPr lang="en-US" sz="2000" b="1" dirty="0">
                <a:latin typeface="Arial" panose="020B0604020202020204" pitchFamily="34" charset="0"/>
                <a:ea typeface="Inter Semi Bold" panose="02000703000000020004" pitchFamily="50" charset="0"/>
                <a:cs typeface="Arial" panose="020B0604020202020204" pitchFamily="34" charset="0"/>
              </a:rPr>
              <a:t>Media Advisory</a:t>
            </a:r>
            <a:br>
              <a:rPr lang="en-US" sz="16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b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A media advisory is created when you want to get the media to attend and write about your event. To help you out, we’ve created a media advisory template to guide you through each section of writing your media advisory, which includes the headline, body, event details and contact information.</a:t>
            </a:r>
          </a:p>
          <a:p>
            <a:pPr>
              <a:lnSpc>
                <a:spcPct val="150000"/>
              </a:lnSpc>
            </a:pPr>
            <a:endPar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endParaRPr>
          </a:p>
          <a:p>
            <a:pPr>
              <a:lnSpc>
                <a:spcPct val="150000"/>
              </a:lnSpc>
            </a:pP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The key difference between a media advisory and a press release is the purpose for sending it. A media advisory is addressed specifically to the media and is a one-page, information-only invitation to get media attendance at an event. A press release should be approached more like an article, which includes quotes and facts, with the goal of generating general interest in the news you are announcing, possibly getting picked up by both small and large media outlets.</a:t>
            </a:r>
          </a:p>
        </p:txBody>
      </p:sp>
      <p:sp>
        <p:nvSpPr>
          <p:cNvPr id="8" name="Shape 972">
            <a:extLst>
              <a:ext uri="{FF2B5EF4-FFF2-40B4-BE49-F238E27FC236}">
                <a16:creationId xmlns:a16="http://schemas.microsoft.com/office/drawing/2014/main" id="{5D358902-99E1-47BD-94B0-F30F745CAC1F}"/>
              </a:ext>
            </a:extLst>
          </p:cNvPr>
          <p:cNvSpPr/>
          <p:nvPr/>
        </p:nvSpPr>
        <p:spPr>
          <a:xfrm>
            <a:off x="839339" y="288052"/>
            <a:ext cx="6297466" cy="220573"/>
          </a:xfrm>
          <a:prstGeom prst="rect">
            <a:avLst/>
          </a:prstGeom>
          <a:ln w="12700">
            <a:miter lim="400000"/>
          </a:ln>
          <a:extLst>
            <a:ext uri="{C572A759-6A51-4108-AA02-DFA0A04FC94B}">
              <ma14:wrappingTextBoxFlag xmlns:ma14="http://schemas.microsoft.com/office/mac/drawingml/2011/main" xmlns="" val="1"/>
            </a:ext>
          </a:extLst>
        </p:spPr>
        <p:txBody>
          <a:bodyPr wrap="square" lIns="25400" tIns="25400" rIns="25400" bIns="25400" anchor="b">
            <a:spAutoFit/>
          </a:bodyPr>
          <a:lstStyle>
            <a:lvl1pPr>
              <a:defRPr sz="5000" spc="750"/>
            </a:lvl1pPr>
          </a:lstStyle>
          <a:p>
            <a:r>
              <a:rPr lang="en-US" sz="1100" b="1" spc="0" dirty="0">
                <a:latin typeface="Arial" panose="020B0604020202020204" pitchFamily="34" charset="0"/>
                <a:ea typeface="Inter Semi Bold" panose="02000703000000020004" pitchFamily="50" charset="0"/>
                <a:cs typeface="Arial" panose="020B0604020202020204" pitchFamily="34" charset="0"/>
              </a:rPr>
              <a:t>3. Messaging</a:t>
            </a:r>
          </a:p>
        </p:txBody>
      </p:sp>
      <p:pic>
        <p:nvPicPr>
          <p:cNvPr id="19" name="Picture 18" descr="A picture containing knife&#10;&#10;Description automatically generated">
            <a:extLst>
              <a:ext uri="{FF2B5EF4-FFF2-40B4-BE49-F238E27FC236}">
                <a16:creationId xmlns:a16="http://schemas.microsoft.com/office/drawing/2014/main" id="{318B1D78-1C9F-4F94-A370-08F215C25A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9835" y="369392"/>
            <a:ext cx="1499739" cy="749870"/>
          </a:xfrm>
          <a:prstGeom prst="rect">
            <a:avLst/>
          </a:prstGeom>
        </p:spPr>
      </p:pic>
      <p:cxnSp>
        <p:nvCxnSpPr>
          <p:cNvPr id="3" name="Straight Connector 2">
            <a:extLst>
              <a:ext uri="{FF2B5EF4-FFF2-40B4-BE49-F238E27FC236}">
                <a16:creationId xmlns:a16="http://schemas.microsoft.com/office/drawing/2014/main" id="{9196EF52-9D9B-4966-84D8-94334E7DCB47}"/>
              </a:ext>
            </a:extLst>
          </p:cNvPr>
          <p:cNvCxnSpPr/>
          <p:nvPr/>
        </p:nvCxnSpPr>
        <p:spPr>
          <a:xfrm>
            <a:off x="0" y="369392"/>
            <a:ext cx="733425" cy="0"/>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pic>
        <p:nvPicPr>
          <p:cNvPr id="6" name="Picture 5" descr="A screenshot of a cell phone&#10;&#10;Description automatically generated">
            <a:extLst>
              <a:ext uri="{FF2B5EF4-FFF2-40B4-BE49-F238E27FC236}">
                <a16:creationId xmlns:a16="http://schemas.microsoft.com/office/drawing/2014/main" id="{EF6D78E6-DF66-4F55-B1DD-A8C1531F7D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1728" y="1406713"/>
            <a:ext cx="6010272" cy="4963645"/>
          </a:xfrm>
          <a:prstGeom prst="rect">
            <a:avLst/>
          </a:prstGeom>
        </p:spPr>
      </p:pic>
      <p:sp>
        <p:nvSpPr>
          <p:cNvPr id="9" name="Rectangle 8">
            <a:extLst>
              <a:ext uri="{FF2B5EF4-FFF2-40B4-BE49-F238E27FC236}">
                <a16:creationId xmlns:a16="http://schemas.microsoft.com/office/drawing/2014/main" id="{880FF879-EF27-4CD1-8AB6-DF36525BC375}"/>
              </a:ext>
            </a:extLst>
          </p:cNvPr>
          <p:cNvSpPr/>
          <p:nvPr/>
        </p:nvSpPr>
        <p:spPr>
          <a:xfrm>
            <a:off x="11568450" y="6303942"/>
            <a:ext cx="263214" cy="261610"/>
          </a:xfrm>
          <a:prstGeom prst="rect">
            <a:avLst/>
          </a:prstGeom>
        </p:spPr>
        <p:txBody>
          <a:bodyPr wrap="none">
            <a:spAutoFit/>
          </a:bodyPr>
          <a:lstStyle/>
          <a:p>
            <a:r>
              <a:rPr lang="en-US" sz="1100" b="1" dirty="0">
                <a:solidFill>
                  <a:schemeClr val="bg1">
                    <a:lumMod val="50000"/>
                  </a:schemeClr>
                </a:solidFill>
                <a:latin typeface="Arial" panose="020B0604020202020204" pitchFamily="34" charset="0"/>
                <a:ea typeface="Inter Semi Bold" panose="02000703000000020004" pitchFamily="50" charset="0"/>
                <a:cs typeface="Arial" panose="020B0604020202020204" pitchFamily="34" charset="0"/>
              </a:rPr>
              <a:t>7</a:t>
            </a:r>
            <a:endParaRPr lang="en-US" sz="1100" dirty="0">
              <a:solidFill>
                <a:schemeClr val="bg1">
                  <a:lumMod val="50000"/>
                </a:schemeClr>
              </a:solidFill>
            </a:endParaRPr>
          </a:p>
        </p:txBody>
      </p:sp>
    </p:spTree>
    <p:extLst>
      <p:ext uri="{BB962C8B-B14F-4D97-AF65-F5344CB8AC3E}">
        <p14:creationId xmlns:p14="http://schemas.microsoft.com/office/powerpoint/2010/main" val="2754324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5F13194-D47B-4775-B347-5380B04FAA60}"/>
              </a:ext>
            </a:extLst>
          </p:cNvPr>
          <p:cNvSpPr txBox="1"/>
          <p:nvPr/>
        </p:nvSpPr>
        <p:spPr>
          <a:xfrm>
            <a:off x="839340" y="594350"/>
            <a:ext cx="5256660" cy="4301819"/>
          </a:xfrm>
          <a:prstGeom prst="rect">
            <a:avLst/>
          </a:prstGeom>
          <a:noFill/>
        </p:spPr>
        <p:txBody>
          <a:bodyPr wrap="square" rtlCol="0">
            <a:spAutoFit/>
          </a:bodyPr>
          <a:lstStyle/>
          <a:p>
            <a:r>
              <a:rPr lang="en-US" sz="7200" b="1" dirty="0">
                <a:latin typeface="Arial" panose="020B0604020202020204" pitchFamily="34" charset="0"/>
                <a:ea typeface="Inter Semi Bold" panose="02000703000000020004" pitchFamily="50" charset="0"/>
                <a:cs typeface="Arial" panose="020B0604020202020204" pitchFamily="34" charset="0"/>
              </a:rPr>
              <a:t>Messaging</a:t>
            </a:r>
          </a:p>
          <a:p>
            <a:pPr>
              <a:lnSpc>
                <a:spcPct val="150000"/>
              </a:lnSpc>
            </a:pPr>
            <a:r>
              <a:rPr lang="en-US" sz="2000" b="1" dirty="0">
                <a:latin typeface="Arial" panose="020B0604020202020204" pitchFamily="34" charset="0"/>
                <a:ea typeface="Inter Semi Bold" panose="02000703000000020004" pitchFamily="50" charset="0"/>
                <a:cs typeface="Arial" panose="020B0604020202020204" pitchFamily="34" charset="0"/>
              </a:rPr>
              <a:t>Typography</a:t>
            </a:r>
            <a:br>
              <a:rPr lang="en-US" sz="1600" b="1"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br>
            <a:r>
              <a:rPr lang="en-US" sz="16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rPr>
              <a:t>[Primary Font Name]</a:t>
            </a:r>
          </a:p>
          <a:p>
            <a:pPr>
              <a:lnSpc>
                <a:spcPct val="150000"/>
              </a:lnSpc>
            </a:pP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[Primary Font Name] is a key element in our brand. It works to maintain consistency, create clarity, and provide equity to the brand.</a:t>
            </a:r>
          </a:p>
          <a:p>
            <a:pPr>
              <a:lnSpc>
                <a:spcPct val="150000"/>
              </a:lnSpc>
            </a:pPr>
            <a:endPar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endParaRPr>
          </a:p>
          <a:p>
            <a:pPr>
              <a:lnSpc>
                <a:spcPct val="150000"/>
              </a:lnSpc>
            </a:pPr>
            <a:r>
              <a:rPr lang="en-US" sz="16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rPr>
              <a:t>[Secondary Font Name]</a:t>
            </a:r>
          </a:p>
          <a:p>
            <a:pPr>
              <a:lnSpc>
                <a:spcPct val="150000"/>
              </a:lnSpc>
            </a:pP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[Secondary Font Name] is used for headlines and sub headlines and [Primary Font Name] is used for body copy.</a:t>
            </a:r>
          </a:p>
        </p:txBody>
      </p:sp>
      <p:sp>
        <p:nvSpPr>
          <p:cNvPr id="8" name="Shape 972">
            <a:extLst>
              <a:ext uri="{FF2B5EF4-FFF2-40B4-BE49-F238E27FC236}">
                <a16:creationId xmlns:a16="http://schemas.microsoft.com/office/drawing/2014/main" id="{5D358902-99E1-47BD-94B0-F30F745CAC1F}"/>
              </a:ext>
            </a:extLst>
          </p:cNvPr>
          <p:cNvSpPr/>
          <p:nvPr/>
        </p:nvSpPr>
        <p:spPr>
          <a:xfrm>
            <a:off x="839339" y="288052"/>
            <a:ext cx="6297466" cy="220573"/>
          </a:xfrm>
          <a:prstGeom prst="rect">
            <a:avLst/>
          </a:prstGeom>
          <a:ln w="12700">
            <a:miter lim="400000"/>
          </a:ln>
          <a:extLst>
            <a:ext uri="{C572A759-6A51-4108-AA02-DFA0A04FC94B}">
              <ma14:wrappingTextBoxFlag xmlns:ma14="http://schemas.microsoft.com/office/mac/drawingml/2011/main" xmlns="" val="1"/>
            </a:ext>
          </a:extLst>
        </p:spPr>
        <p:txBody>
          <a:bodyPr wrap="square" lIns="25400" tIns="25400" rIns="25400" bIns="25400" anchor="b">
            <a:spAutoFit/>
          </a:bodyPr>
          <a:lstStyle>
            <a:lvl1pPr>
              <a:defRPr sz="5000" spc="750"/>
            </a:lvl1pPr>
          </a:lstStyle>
          <a:p>
            <a:r>
              <a:rPr lang="en-US" sz="1100" b="1" spc="0" dirty="0">
                <a:latin typeface="Arial" panose="020B0604020202020204" pitchFamily="34" charset="0"/>
                <a:ea typeface="Inter Semi Bold" panose="02000703000000020004" pitchFamily="50" charset="0"/>
                <a:cs typeface="Arial" panose="020B0604020202020204" pitchFamily="34" charset="0"/>
              </a:rPr>
              <a:t>3. Messaging</a:t>
            </a:r>
          </a:p>
        </p:txBody>
      </p:sp>
      <p:pic>
        <p:nvPicPr>
          <p:cNvPr id="19" name="Picture 18" descr="A picture containing knife&#10;&#10;Description automatically generated">
            <a:extLst>
              <a:ext uri="{FF2B5EF4-FFF2-40B4-BE49-F238E27FC236}">
                <a16:creationId xmlns:a16="http://schemas.microsoft.com/office/drawing/2014/main" id="{318B1D78-1C9F-4F94-A370-08F215C25A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9835" y="369392"/>
            <a:ext cx="1499739" cy="749870"/>
          </a:xfrm>
          <a:prstGeom prst="rect">
            <a:avLst/>
          </a:prstGeom>
        </p:spPr>
      </p:pic>
      <p:cxnSp>
        <p:nvCxnSpPr>
          <p:cNvPr id="3" name="Straight Connector 2">
            <a:extLst>
              <a:ext uri="{FF2B5EF4-FFF2-40B4-BE49-F238E27FC236}">
                <a16:creationId xmlns:a16="http://schemas.microsoft.com/office/drawing/2014/main" id="{9196EF52-9D9B-4966-84D8-94334E7DCB47}"/>
              </a:ext>
            </a:extLst>
          </p:cNvPr>
          <p:cNvCxnSpPr/>
          <p:nvPr/>
        </p:nvCxnSpPr>
        <p:spPr>
          <a:xfrm>
            <a:off x="0" y="369392"/>
            <a:ext cx="733425" cy="0"/>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sp>
        <p:nvSpPr>
          <p:cNvPr id="2" name="TextBox 1">
            <a:extLst>
              <a:ext uri="{FF2B5EF4-FFF2-40B4-BE49-F238E27FC236}">
                <a16:creationId xmlns:a16="http://schemas.microsoft.com/office/drawing/2014/main" id="{1D90971A-23FB-4DB1-8B01-2A71D066F904}"/>
              </a:ext>
            </a:extLst>
          </p:cNvPr>
          <p:cNvSpPr txBox="1"/>
          <p:nvPr/>
        </p:nvSpPr>
        <p:spPr>
          <a:xfrm>
            <a:off x="7343774" y="2057400"/>
            <a:ext cx="1866901" cy="2470997"/>
          </a:xfrm>
          <a:prstGeom prst="rect">
            <a:avLst/>
          </a:prstGeom>
          <a:noFill/>
        </p:spPr>
        <p:txBody>
          <a:bodyPr wrap="square" rtlCol="0">
            <a:spAutoFit/>
          </a:bodyPr>
          <a:lstStyle/>
          <a:p>
            <a:pPr>
              <a:lnSpc>
                <a:spcPct val="150000"/>
              </a:lnSpc>
            </a:pPr>
            <a:r>
              <a:rPr lang="en-US" sz="11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rPr>
              <a:t>[Primary Font Name]</a:t>
            </a:r>
          </a:p>
          <a:p>
            <a:pPr>
              <a:lnSpc>
                <a:spcPct val="150000"/>
              </a:lnSpc>
            </a:pPr>
            <a:r>
              <a:rPr lang="en-US" sz="32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Regular</a:t>
            </a:r>
          </a:p>
          <a:p>
            <a:pPr>
              <a:lnSpc>
                <a:spcPct val="150000"/>
              </a:lnSpc>
            </a:pPr>
            <a:r>
              <a:rPr lang="en-US" sz="3200" b="1" dirty="0">
                <a:solidFill>
                  <a:schemeClr val="tx1">
                    <a:lumMod val="75000"/>
                    <a:lumOff val="25000"/>
                  </a:schemeClr>
                </a:solidFill>
                <a:latin typeface="Arial" panose="020B0604020202020204" pitchFamily="34" charset="0"/>
                <a:ea typeface="Inter Black" panose="020B0A02050000000004" pitchFamily="34" charset="0"/>
                <a:cs typeface="Arial" panose="020B0604020202020204" pitchFamily="34" charset="0"/>
              </a:rPr>
              <a:t>Bold</a:t>
            </a:r>
          </a:p>
          <a:p>
            <a:pPr>
              <a:lnSpc>
                <a:spcPct val="150000"/>
              </a:lnSpc>
            </a:pPr>
            <a:r>
              <a:rPr lang="en-US" sz="3200" b="1" dirty="0">
                <a:solidFill>
                  <a:schemeClr val="tx1">
                    <a:lumMod val="75000"/>
                    <a:lumOff val="25000"/>
                  </a:schemeClr>
                </a:solidFill>
                <a:latin typeface="Arial Black" panose="020B0A04020102020204" pitchFamily="34" charset="0"/>
                <a:ea typeface="Inter Black" panose="020B0A02050000000004" pitchFamily="34" charset="0"/>
                <a:cs typeface="Arial" panose="020B0604020202020204" pitchFamily="34" charset="0"/>
              </a:rPr>
              <a:t>Black</a:t>
            </a:r>
            <a:endParaRPr lang="en-US" sz="3200" b="1" dirty="0">
              <a:latin typeface="Arial Black" panose="020B0A04020102020204" pitchFamily="34" charset="0"/>
              <a:ea typeface="Inter Black" panose="020B0A02050000000004" pitchFamily="34" charset="0"/>
              <a:cs typeface="Arial" panose="020B0604020202020204" pitchFamily="34" charset="0"/>
            </a:endParaRPr>
          </a:p>
        </p:txBody>
      </p:sp>
      <p:sp>
        <p:nvSpPr>
          <p:cNvPr id="7" name="TextBox 6">
            <a:extLst>
              <a:ext uri="{FF2B5EF4-FFF2-40B4-BE49-F238E27FC236}">
                <a16:creationId xmlns:a16="http://schemas.microsoft.com/office/drawing/2014/main" id="{569FAAD4-656A-44C6-A6E5-6259733ACB6F}"/>
              </a:ext>
            </a:extLst>
          </p:cNvPr>
          <p:cNvSpPr txBox="1"/>
          <p:nvPr/>
        </p:nvSpPr>
        <p:spPr>
          <a:xfrm>
            <a:off x="9696449" y="2057399"/>
            <a:ext cx="1866901" cy="2470997"/>
          </a:xfrm>
          <a:prstGeom prst="rect">
            <a:avLst/>
          </a:prstGeom>
          <a:noFill/>
        </p:spPr>
        <p:txBody>
          <a:bodyPr wrap="square" rtlCol="0">
            <a:spAutoFit/>
          </a:bodyPr>
          <a:lstStyle/>
          <a:p>
            <a:pPr>
              <a:lnSpc>
                <a:spcPct val="150000"/>
              </a:lnSpc>
            </a:pPr>
            <a:r>
              <a:rPr lang="en-US" sz="11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rPr>
              <a:t>[Secondary Font Name]</a:t>
            </a:r>
          </a:p>
          <a:p>
            <a:pPr>
              <a:lnSpc>
                <a:spcPct val="150000"/>
              </a:lnSpc>
            </a:pPr>
            <a:r>
              <a:rPr lang="en-US" sz="32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Regular</a:t>
            </a:r>
          </a:p>
          <a:p>
            <a:pPr>
              <a:lnSpc>
                <a:spcPct val="150000"/>
              </a:lnSpc>
            </a:pPr>
            <a:r>
              <a:rPr lang="en-US" sz="3200" b="1" dirty="0">
                <a:solidFill>
                  <a:schemeClr val="tx1">
                    <a:lumMod val="75000"/>
                    <a:lumOff val="25000"/>
                  </a:schemeClr>
                </a:solidFill>
                <a:latin typeface="Arial" panose="020B0604020202020204" pitchFamily="34" charset="0"/>
                <a:ea typeface="Inter Black" panose="020B0A02050000000004" pitchFamily="34" charset="0"/>
                <a:cs typeface="Arial" panose="020B0604020202020204" pitchFamily="34" charset="0"/>
              </a:rPr>
              <a:t>Bold</a:t>
            </a:r>
          </a:p>
          <a:p>
            <a:pPr>
              <a:lnSpc>
                <a:spcPct val="150000"/>
              </a:lnSpc>
            </a:pPr>
            <a:r>
              <a:rPr lang="en-US" sz="3200" b="1" dirty="0">
                <a:solidFill>
                  <a:schemeClr val="tx1">
                    <a:lumMod val="75000"/>
                    <a:lumOff val="25000"/>
                  </a:schemeClr>
                </a:solidFill>
                <a:latin typeface="Arial Black" panose="020B0A04020102020204" pitchFamily="34" charset="0"/>
                <a:ea typeface="Inter Black" panose="020B0A02050000000004" pitchFamily="34" charset="0"/>
                <a:cs typeface="Arial" panose="020B0604020202020204" pitchFamily="34" charset="0"/>
              </a:rPr>
              <a:t>Black</a:t>
            </a:r>
            <a:endParaRPr lang="en-US" sz="3200" b="1" dirty="0">
              <a:latin typeface="Arial Black" panose="020B0A04020102020204" pitchFamily="34" charset="0"/>
              <a:ea typeface="Inter Black" panose="020B0A02050000000004" pitchFamily="34" charset="0"/>
              <a:cs typeface="Arial" panose="020B0604020202020204" pitchFamily="34" charset="0"/>
            </a:endParaRPr>
          </a:p>
        </p:txBody>
      </p:sp>
      <p:sp>
        <p:nvSpPr>
          <p:cNvPr id="9" name="Rectangle 8">
            <a:extLst>
              <a:ext uri="{FF2B5EF4-FFF2-40B4-BE49-F238E27FC236}">
                <a16:creationId xmlns:a16="http://schemas.microsoft.com/office/drawing/2014/main" id="{E632DC0C-0A63-4749-A88C-B4D1AFEF4B4A}"/>
              </a:ext>
            </a:extLst>
          </p:cNvPr>
          <p:cNvSpPr/>
          <p:nvPr/>
        </p:nvSpPr>
        <p:spPr>
          <a:xfrm>
            <a:off x="11568450" y="6303942"/>
            <a:ext cx="263214" cy="261610"/>
          </a:xfrm>
          <a:prstGeom prst="rect">
            <a:avLst/>
          </a:prstGeom>
        </p:spPr>
        <p:txBody>
          <a:bodyPr wrap="none">
            <a:spAutoFit/>
          </a:bodyPr>
          <a:lstStyle/>
          <a:p>
            <a:r>
              <a:rPr lang="en-US" sz="1100" b="1" dirty="0">
                <a:solidFill>
                  <a:schemeClr val="bg1">
                    <a:lumMod val="50000"/>
                  </a:schemeClr>
                </a:solidFill>
                <a:latin typeface="Arial" panose="020B0604020202020204" pitchFamily="34" charset="0"/>
                <a:ea typeface="Inter Semi Bold" panose="02000703000000020004" pitchFamily="50" charset="0"/>
                <a:cs typeface="Arial" panose="020B0604020202020204" pitchFamily="34" charset="0"/>
              </a:rPr>
              <a:t>8</a:t>
            </a:r>
            <a:endParaRPr lang="en-US" sz="1100" dirty="0">
              <a:solidFill>
                <a:schemeClr val="bg1">
                  <a:lumMod val="50000"/>
                </a:schemeClr>
              </a:solidFill>
            </a:endParaRPr>
          </a:p>
        </p:txBody>
      </p:sp>
    </p:spTree>
    <p:extLst>
      <p:ext uri="{BB962C8B-B14F-4D97-AF65-F5344CB8AC3E}">
        <p14:creationId xmlns:p14="http://schemas.microsoft.com/office/powerpoint/2010/main" val="3568733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5F13194-D47B-4775-B347-5380B04FAA60}"/>
              </a:ext>
            </a:extLst>
          </p:cNvPr>
          <p:cNvSpPr txBox="1"/>
          <p:nvPr/>
        </p:nvSpPr>
        <p:spPr>
          <a:xfrm>
            <a:off x="839340" y="594350"/>
            <a:ext cx="3837435" cy="1485663"/>
          </a:xfrm>
          <a:prstGeom prst="rect">
            <a:avLst/>
          </a:prstGeom>
          <a:noFill/>
        </p:spPr>
        <p:txBody>
          <a:bodyPr wrap="square" rtlCol="0">
            <a:spAutoFit/>
          </a:bodyPr>
          <a:lstStyle/>
          <a:p>
            <a:r>
              <a:rPr lang="en-US" sz="7200" b="1" dirty="0">
                <a:latin typeface="Arial" panose="020B0604020202020204" pitchFamily="34" charset="0"/>
                <a:ea typeface="Inter Semi Bold" panose="02000703000000020004" pitchFamily="50" charset="0"/>
                <a:cs typeface="Arial" panose="020B0604020202020204" pitchFamily="34" charset="0"/>
              </a:rPr>
              <a:t>Assets</a:t>
            </a:r>
            <a:endParaRPr lang="en-US" sz="14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endParaRPr>
          </a:p>
          <a:p>
            <a:pPr>
              <a:lnSpc>
                <a:spcPct val="150000"/>
              </a:lnSpc>
            </a:pPr>
            <a:endParaRPr lang="en-US" sz="1400" dirty="0">
              <a:solidFill>
                <a:schemeClr val="tx1">
                  <a:lumMod val="75000"/>
                  <a:lumOff val="25000"/>
                </a:schemeClr>
              </a:solidFill>
              <a:latin typeface="Inter" panose="020B0502030000000004" pitchFamily="34" charset="0"/>
              <a:ea typeface="Inter" panose="020B0502030000000004" pitchFamily="34" charset="0"/>
              <a:cs typeface="Inter" panose="020B0502030000000004" pitchFamily="34" charset="0"/>
            </a:endParaRPr>
          </a:p>
        </p:txBody>
      </p:sp>
      <p:sp>
        <p:nvSpPr>
          <p:cNvPr id="8" name="Shape 972">
            <a:extLst>
              <a:ext uri="{FF2B5EF4-FFF2-40B4-BE49-F238E27FC236}">
                <a16:creationId xmlns:a16="http://schemas.microsoft.com/office/drawing/2014/main" id="{5D358902-99E1-47BD-94B0-F30F745CAC1F}"/>
              </a:ext>
            </a:extLst>
          </p:cNvPr>
          <p:cNvSpPr/>
          <p:nvPr/>
        </p:nvSpPr>
        <p:spPr>
          <a:xfrm>
            <a:off x="839339" y="288052"/>
            <a:ext cx="6297466" cy="220573"/>
          </a:xfrm>
          <a:prstGeom prst="rect">
            <a:avLst/>
          </a:prstGeom>
          <a:ln w="12700">
            <a:miter lim="400000"/>
          </a:ln>
          <a:extLst>
            <a:ext uri="{C572A759-6A51-4108-AA02-DFA0A04FC94B}">
              <ma14:wrappingTextBoxFlag xmlns:ma14="http://schemas.microsoft.com/office/mac/drawingml/2011/main" xmlns="" val="1"/>
            </a:ext>
          </a:extLst>
        </p:spPr>
        <p:txBody>
          <a:bodyPr wrap="square" lIns="25400" tIns="25400" rIns="25400" bIns="25400" anchor="b">
            <a:spAutoFit/>
          </a:bodyPr>
          <a:lstStyle>
            <a:lvl1pPr>
              <a:defRPr sz="5000" spc="750"/>
            </a:lvl1pPr>
          </a:lstStyle>
          <a:p>
            <a:r>
              <a:rPr lang="en-US" sz="1100" b="1" spc="0" dirty="0">
                <a:latin typeface="Arial" panose="020B0604020202020204" pitchFamily="34" charset="0"/>
                <a:ea typeface="Inter Semi Bold" panose="02000703000000020004" pitchFamily="50" charset="0"/>
                <a:cs typeface="Arial" panose="020B0604020202020204" pitchFamily="34" charset="0"/>
              </a:rPr>
              <a:t>4. Assets</a:t>
            </a:r>
          </a:p>
        </p:txBody>
      </p:sp>
      <p:pic>
        <p:nvPicPr>
          <p:cNvPr id="19" name="Picture 18" descr="A picture containing knife&#10;&#10;Description automatically generated">
            <a:extLst>
              <a:ext uri="{FF2B5EF4-FFF2-40B4-BE49-F238E27FC236}">
                <a16:creationId xmlns:a16="http://schemas.microsoft.com/office/drawing/2014/main" id="{318B1D78-1C9F-4F94-A370-08F215C25A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9835" y="369392"/>
            <a:ext cx="1499739" cy="749870"/>
          </a:xfrm>
          <a:prstGeom prst="rect">
            <a:avLst/>
          </a:prstGeom>
        </p:spPr>
      </p:pic>
      <p:cxnSp>
        <p:nvCxnSpPr>
          <p:cNvPr id="3" name="Straight Connector 2">
            <a:extLst>
              <a:ext uri="{FF2B5EF4-FFF2-40B4-BE49-F238E27FC236}">
                <a16:creationId xmlns:a16="http://schemas.microsoft.com/office/drawing/2014/main" id="{9196EF52-9D9B-4966-84D8-94334E7DCB47}"/>
              </a:ext>
            </a:extLst>
          </p:cNvPr>
          <p:cNvCxnSpPr/>
          <p:nvPr/>
        </p:nvCxnSpPr>
        <p:spPr>
          <a:xfrm>
            <a:off x="0" y="369392"/>
            <a:ext cx="733425" cy="0"/>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sp>
        <p:nvSpPr>
          <p:cNvPr id="2" name="Rectangle 1">
            <a:extLst>
              <a:ext uri="{FF2B5EF4-FFF2-40B4-BE49-F238E27FC236}">
                <a16:creationId xmlns:a16="http://schemas.microsoft.com/office/drawing/2014/main" id="{AE606BE5-14D8-4B01-8546-5F515B0058D8}"/>
              </a:ext>
            </a:extLst>
          </p:cNvPr>
          <p:cNvSpPr/>
          <p:nvPr/>
        </p:nvSpPr>
        <p:spPr>
          <a:xfrm>
            <a:off x="4814887" y="1670261"/>
            <a:ext cx="2562225" cy="1485663"/>
          </a:xfrm>
          <a:prstGeom prst="rect">
            <a:avLst/>
          </a:prstGeom>
        </p:spPr>
        <p:txBody>
          <a:bodyPr wrap="square">
            <a:spAutoFit/>
          </a:bodyPr>
          <a:lstStyle/>
          <a:p>
            <a:pPr>
              <a:lnSpc>
                <a:spcPct val="150000"/>
              </a:lnSpc>
            </a:pPr>
            <a:r>
              <a:rPr lang="en-US" sz="2000" b="1" dirty="0">
                <a:latin typeface="Arial" panose="020B0604020202020204" pitchFamily="34" charset="0"/>
                <a:ea typeface="Inter Semi Bold" panose="02000703000000020004" pitchFamily="50" charset="0"/>
                <a:cs typeface="Arial" panose="020B0604020202020204" pitchFamily="34" charset="0"/>
              </a:rPr>
              <a:t>Asset 2</a:t>
            </a:r>
            <a:endParaRPr lang="en-US" sz="20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endParaRPr>
          </a:p>
          <a:p>
            <a:pPr marL="285750" indent="-285750">
              <a:lnSpc>
                <a:spcPct val="150000"/>
              </a:lnSpc>
              <a:buFont typeface="Arial" panose="020B0604020202020204" pitchFamily="34" charset="0"/>
              <a:buChar char="•"/>
            </a:pP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Link to download asset</a:t>
            </a:r>
          </a:p>
          <a:p>
            <a:pPr marL="285750" indent="-285750">
              <a:lnSpc>
                <a:spcPct val="150000"/>
              </a:lnSpc>
              <a:buFont typeface="Arial" panose="020B0604020202020204" pitchFamily="34" charset="0"/>
              <a:buChar char="•"/>
            </a:pP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Link to download asset</a:t>
            </a:r>
          </a:p>
          <a:p>
            <a:pPr marL="285750" indent="-285750">
              <a:lnSpc>
                <a:spcPct val="150000"/>
              </a:lnSpc>
              <a:buFont typeface="Arial" panose="020B0604020202020204" pitchFamily="34" charset="0"/>
              <a:buChar char="•"/>
            </a:pP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Link to download asset</a:t>
            </a:r>
          </a:p>
        </p:txBody>
      </p:sp>
      <p:sp>
        <p:nvSpPr>
          <p:cNvPr id="7" name="Rectangle 6">
            <a:extLst>
              <a:ext uri="{FF2B5EF4-FFF2-40B4-BE49-F238E27FC236}">
                <a16:creationId xmlns:a16="http://schemas.microsoft.com/office/drawing/2014/main" id="{166FC287-C2FB-4434-AF4C-69B52192F775}"/>
              </a:ext>
            </a:extLst>
          </p:cNvPr>
          <p:cNvSpPr/>
          <p:nvPr/>
        </p:nvSpPr>
        <p:spPr>
          <a:xfrm>
            <a:off x="8677275" y="1670261"/>
            <a:ext cx="2562225" cy="1485663"/>
          </a:xfrm>
          <a:prstGeom prst="rect">
            <a:avLst/>
          </a:prstGeom>
        </p:spPr>
        <p:txBody>
          <a:bodyPr wrap="square">
            <a:spAutoFit/>
          </a:bodyPr>
          <a:lstStyle/>
          <a:p>
            <a:pPr>
              <a:lnSpc>
                <a:spcPct val="150000"/>
              </a:lnSpc>
            </a:pPr>
            <a:r>
              <a:rPr lang="en-US" sz="2000" b="1" dirty="0">
                <a:latin typeface="Arial" panose="020B0604020202020204" pitchFamily="34" charset="0"/>
                <a:ea typeface="Inter Semi Bold" panose="02000703000000020004" pitchFamily="50" charset="0"/>
                <a:cs typeface="Arial" panose="020B0604020202020204" pitchFamily="34" charset="0"/>
              </a:rPr>
              <a:t>Asset 3</a:t>
            </a:r>
            <a:endParaRPr lang="en-US" sz="20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endParaRPr>
          </a:p>
          <a:p>
            <a:pPr marL="285750" indent="-285750">
              <a:lnSpc>
                <a:spcPct val="150000"/>
              </a:lnSpc>
              <a:buFont typeface="Arial" panose="020B0604020202020204" pitchFamily="34" charset="0"/>
              <a:buChar char="•"/>
            </a:pP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Link to download asset</a:t>
            </a:r>
          </a:p>
          <a:p>
            <a:pPr marL="285750" indent="-285750">
              <a:lnSpc>
                <a:spcPct val="150000"/>
              </a:lnSpc>
              <a:buFont typeface="Arial" panose="020B0604020202020204" pitchFamily="34" charset="0"/>
              <a:buChar char="•"/>
            </a:pP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Link to download asset</a:t>
            </a:r>
          </a:p>
          <a:p>
            <a:pPr marL="285750" indent="-285750">
              <a:lnSpc>
                <a:spcPct val="150000"/>
              </a:lnSpc>
              <a:buFont typeface="Arial" panose="020B0604020202020204" pitchFamily="34" charset="0"/>
              <a:buChar char="•"/>
            </a:pP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Link to download asset</a:t>
            </a:r>
          </a:p>
        </p:txBody>
      </p:sp>
      <p:sp>
        <p:nvSpPr>
          <p:cNvPr id="9" name="Rectangle 8">
            <a:extLst>
              <a:ext uri="{FF2B5EF4-FFF2-40B4-BE49-F238E27FC236}">
                <a16:creationId xmlns:a16="http://schemas.microsoft.com/office/drawing/2014/main" id="{68A4D825-0397-45AA-8A8F-11A02CEE91A8}"/>
              </a:ext>
            </a:extLst>
          </p:cNvPr>
          <p:cNvSpPr/>
          <p:nvPr/>
        </p:nvSpPr>
        <p:spPr>
          <a:xfrm>
            <a:off x="839339" y="1670261"/>
            <a:ext cx="2562225" cy="1485663"/>
          </a:xfrm>
          <a:prstGeom prst="rect">
            <a:avLst/>
          </a:prstGeom>
        </p:spPr>
        <p:txBody>
          <a:bodyPr wrap="square">
            <a:spAutoFit/>
          </a:bodyPr>
          <a:lstStyle/>
          <a:p>
            <a:pPr>
              <a:lnSpc>
                <a:spcPct val="150000"/>
              </a:lnSpc>
            </a:pPr>
            <a:r>
              <a:rPr lang="en-US" sz="2000" b="1" dirty="0">
                <a:latin typeface="Arial" panose="020B0604020202020204" pitchFamily="34" charset="0"/>
                <a:ea typeface="Inter Semi Bold" panose="02000703000000020004" pitchFamily="50" charset="0"/>
                <a:cs typeface="Arial" panose="020B0604020202020204" pitchFamily="34" charset="0"/>
              </a:rPr>
              <a:t>Logos</a:t>
            </a:r>
            <a:endParaRPr lang="en-US" sz="20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endParaRPr>
          </a:p>
          <a:p>
            <a:pPr marL="285750" indent="-285750">
              <a:lnSpc>
                <a:spcPct val="150000"/>
              </a:lnSpc>
              <a:buFont typeface="Arial" panose="020B0604020202020204" pitchFamily="34" charset="0"/>
              <a:buChar char="•"/>
            </a:pP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Link to download asset</a:t>
            </a:r>
          </a:p>
          <a:p>
            <a:pPr marL="285750" indent="-285750">
              <a:lnSpc>
                <a:spcPct val="150000"/>
              </a:lnSpc>
              <a:buFont typeface="Arial" panose="020B0604020202020204" pitchFamily="34" charset="0"/>
              <a:buChar char="•"/>
            </a:pP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Link to download asset</a:t>
            </a:r>
          </a:p>
          <a:p>
            <a:pPr marL="285750" indent="-285750">
              <a:lnSpc>
                <a:spcPct val="150000"/>
              </a:lnSpc>
              <a:buFont typeface="Arial" panose="020B0604020202020204" pitchFamily="34" charset="0"/>
              <a:buChar char="•"/>
            </a:pP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Link to download asset</a:t>
            </a:r>
          </a:p>
        </p:txBody>
      </p:sp>
      <p:sp>
        <p:nvSpPr>
          <p:cNvPr id="10" name="Rectangle 9">
            <a:extLst>
              <a:ext uri="{FF2B5EF4-FFF2-40B4-BE49-F238E27FC236}">
                <a16:creationId xmlns:a16="http://schemas.microsoft.com/office/drawing/2014/main" id="{811215CD-3FB6-4CF5-BE54-9956C74F7174}"/>
              </a:ext>
            </a:extLst>
          </p:cNvPr>
          <p:cNvSpPr/>
          <p:nvPr/>
        </p:nvSpPr>
        <p:spPr>
          <a:xfrm>
            <a:off x="4814887" y="3702076"/>
            <a:ext cx="2562225" cy="1485663"/>
          </a:xfrm>
          <a:prstGeom prst="rect">
            <a:avLst/>
          </a:prstGeom>
        </p:spPr>
        <p:txBody>
          <a:bodyPr wrap="square">
            <a:spAutoFit/>
          </a:bodyPr>
          <a:lstStyle/>
          <a:p>
            <a:pPr>
              <a:lnSpc>
                <a:spcPct val="150000"/>
              </a:lnSpc>
            </a:pPr>
            <a:r>
              <a:rPr lang="en-US" sz="2000" b="1" dirty="0">
                <a:latin typeface="Arial" panose="020B0604020202020204" pitchFamily="34" charset="0"/>
                <a:ea typeface="Inter Semi Bold" panose="02000703000000020004" pitchFamily="50" charset="0"/>
                <a:cs typeface="Arial" panose="020B0604020202020204" pitchFamily="34" charset="0"/>
              </a:rPr>
              <a:t>Asset 5</a:t>
            </a:r>
            <a:endParaRPr lang="en-US" sz="20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endParaRPr>
          </a:p>
          <a:p>
            <a:pPr marL="285750" indent="-285750">
              <a:lnSpc>
                <a:spcPct val="150000"/>
              </a:lnSpc>
              <a:buFont typeface="Arial" panose="020B0604020202020204" pitchFamily="34" charset="0"/>
              <a:buChar char="•"/>
            </a:pP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Link to download asset</a:t>
            </a:r>
          </a:p>
          <a:p>
            <a:pPr marL="285750" indent="-285750">
              <a:lnSpc>
                <a:spcPct val="150000"/>
              </a:lnSpc>
              <a:buFont typeface="Arial" panose="020B0604020202020204" pitchFamily="34" charset="0"/>
              <a:buChar char="•"/>
            </a:pP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Link to download asset</a:t>
            </a:r>
          </a:p>
          <a:p>
            <a:pPr marL="285750" indent="-285750">
              <a:lnSpc>
                <a:spcPct val="150000"/>
              </a:lnSpc>
              <a:buFont typeface="Arial" panose="020B0604020202020204" pitchFamily="34" charset="0"/>
              <a:buChar char="•"/>
            </a:pP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Link to download asset</a:t>
            </a:r>
          </a:p>
        </p:txBody>
      </p:sp>
      <p:sp>
        <p:nvSpPr>
          <p:cNvPr id="11" name="Rectangle 10">
            <a:extLst>
              <a:ext uri="{FF2B5EF4-FFF2-40B4-BE49-F238E27FC236}">
                <a16:creationId xmlns:a16="http://schemas.microsoft.com/office/drawing/2014/main" id="{FFE672EF-C30E-4BAB-88D7-CF29C863C2EB}"/>
              </a:ext>
            </a:extLst>
          </p:cNvPr>
          <p:cNvSpPr/>
          <p:nvPr/>
        </p:nvSpPr>
        <p:spPr>
          <a:xfrm>
            <a:off x="8677275" y="3702076"/>
            <a:ext cx="2562225" cy="1485663"/>
          </a:xfrm>
          <a:prstGeom prst="rect">
            <a:avLst/>
          </a:prstGeom>
        </p:spPr>
        <p:txBody>
          <a:bodyPr wrap="square">
            <a:spAutoFit/>
          </a:bodyPr>
          <a:lstStyle/>
          <a:p>
            <a:pPr>
              <a:lnSpc>
                <a:spcPct val="150000"/>
              </a:lnSpc>
            </a:pPr>
            <a:r>
              <a:rPr lang="en-US" sz="2000" b="1" dirty="0">
                <a:latin typeface="Arial" panose="020B0604020202020204" pitchFamily="34" charset="0"/>
                <a:ea typeface="Inter Semi Bold" panose="02000703000000020004" pitchFamily="50" charset="0"/>
                <a:cs typeface="Arial" panose="020B0604020202020204" pitchFamily="34" charset="0"/>
              </a:rPr>
              <a:t>Asset 6</a:t>
            </a:r>
            <a:endParaRPr lang="en-US" sz="20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endParaRPr>
          </a:p>
          <a:p>
            <a:pPr marL="285750" indent="-285750">
              <a:lnSpc>
                <a:spcPct val="150000"/>
              </a:lnSpc>
              <a:buFont typeface="Arial" panose="020B0604020202020204" pitchFamily="34" charset="0"/>
              <a:buChar char="•"/>
            </a:pP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Link to download asset</a:t>
            </a:r>
          </a:p>
          <a:p>
            <a:pPr marL="285750" indent="-285750">
              <a:lnSpc>
                <a:spcPct val="150000"/>
              </a:lnSpc>
              <a:buFont typeface="Arial" panose="020B0604020202020204" pitchFamily="34" charset="0"/>
              <a:buChar char="•"/>
            </a:pP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Link to download asset</a:t>
            </a:r>
          </a:p>
          <a:p>
            <a:pPr marL="285750" indent="-285750">
              <a:lnSpc>
                <a:spcPct val="150000"/>
              </a:lnSpc>
              <a:buFont typeface="Arial" panose="020B0604020202020204" pitchFamily="34" charset="0"/>
              <a:buChar char="•"/>
            </a:pP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Link to download asset</a:t>
            </a:r>
          </a:p>
        </p:txBody>
      </p:sp>
      <p:sp>
        <p:nvSpPr>
          <p:cNvPr id="12" name="Rectangle 11">
            <a:extLst>
              <a:ext uri="{FF2B5EF4-FFF2-40B4-BE49-F238E27FC236}">
                <a16:creationId xmlns:a16="http://schemas.microsoft.com/office/drawing/2014/main" id="{674BDEBE-5FBA-44A2-87B7-E7FF3E836771}"/>
              </a:ext>
            </a:extLst>
          </p:cNvPr>
          <p:cNvSpPr/>
          <p:nvPr/>
        </p:nvSpPr>
        <p:spPr>
          <a:xfrm>
            <a:off x="839339" y="3702076"/>
            <a:ext cx="2562225" cy="1485663"/>
          </a:xfrm>
          <a:prstGeom prst="rect">
            <a:avLst/>
          </a:prstGeom>
        </p:spPr>
        <p:txBody>
          <a:bodyPr wrap="square">
            <a:spAutoFit/>
          </a:bodyPr>
          <a:lstStyle/>
          <a:p>
            <a:pPr>
              <a:lnSpc>
                <a:spcPct val="150000"/>
              </a:lnSpc>
            </a:pPr>
            <a:r>
              <a:rPr lang="en-US" sz="2000" b="1" dirty="0">
                <a:latin typeface="Arial" panose="020B0604020202020204" pitchFamily="34" charset="0"/>
                <a:ea typeface="Inter Semi Bold" panose="02000703000000020004" pitchFamily="50" charset="0"/>
                <a:cs typeface="Arial" panose="020B0604020202020204" pitchFamily="34" charset="0"/>
              </a:rPr>
              <a:t>Asset 4</a:t>
            </a:r>
            <a:endParaRPr lang="en-US" sz="2000" b="1" dirty="0">
              <a:solidFill>
                <a:schemeClr val="tx1">
                  <a:lumMod val="75000"/>
                  <a:lumOff val="25000"/>
                </a:schemeClr>
              </a:solidFill>
              <a:latin typeface="Arial" panose="020B0604020202020204" pitchFamily="34" charset="0"/>
              <a:ea typeface="Inter Semi Bold" panose="02000703000000020004" pitchFamily="50" charset="0"/>
              <a:cs typeface="Arial" panose="020B0604020202020204" pitchFamily="34" charset="0"/>
            </a:endParaRPr>
          </a:p>
          <a:p>
            <a:pPr marL="285750" indent="-285750">
              <a:lnSpc>
                <a:spcPct val="150000"/>
              </a:lnSpc>
              <a:buFont typeface="Arial" panose="020B0604020202020204" pitchFamily="34" charset="0"/>
              <a:buChar char="•"/>
            </a:pP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Link to download asset</a:t>
            </a:r>
          </a:p>
          <a:p>
            <a:pPr marL="285750" indent="-285750">
              <a:lnSpc>
                <a:spcPct val="150000"/>
              </a:lnSpc>
              <a:buFont typeface="Arial" panose="020B0604020202020204" pitchFamily="34" charset="0"/>
              <a:buChar char="•"/>
            </a:pP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Link to download asset</a:t>
            </a:r>
          </a:p>
          <a:p>
            <a:pPr marL="285750" indent="-285750">
              <a:lnSpc>
                <a:spcPct val="150000"/>
              </a:lnSpc>
              <a:buFont typeface="Arial" panose="020B0604020202020204" pitchFamily="34" charset="0"/>
              <a:buChar char="•"/>
            </a:pPr>
            <a:r>
              <a:rPr lang="en-US" sz="1400" dirty="0">
                <a:solidFill>
                  <a:schemeClr val="tx1">
                    <a:lumMod val="75000"/>
                    <a:lumOff val="25000"/>
                  </a:schemeClr>
                </a:solidFill>
                <a:latin typeface="Arial" panose="020B0604020202020204" pitchFamily="34" charset="0"/>
                <a:ea typeface="Inter" panose="020B0502030000000004" pitchFamily="34" charset="0"/>
                <a:cs typeface="Arial" panose="020B0604020202020204" pitchFamily="34" charset="0"/>
              </a:rPr>
              <a:t>Link to download asset</a:t>
            </a:r>
          </a:p>
        </p:txBody>
      </p:sp>
      <p:sp>
        <p:nvSpPr>
          <p:cNvPr id="13" name="Rectangle 12">
            <a:extLst>
              <a:ext uri="{FF2B5EF4-FFF2-40B4-BE49-F238E27FC236}">
                <a16:creationId xmlns:a16="http://schemas.microsoft.com/office/drawing/2014/main" id="{94EC3162-F35C-4D84-B9B2-092058E5E752}"/>
              </a:ext>
            </a:extLst>
          </p:cNvPr>
          <p:cNvSpPr/>
          <p:nvPr/>
        </p:nvSpPr>
        <p:spPr>
          <a:xfrm>
            <a:off x="11568450" y="6303942"/>
            <a:ext cx="263214" cy="261610"/>
          </a:xfrm>
          <a:prstGeom prst="rect">
            <a:avLst/>
          </a:prstGeom>
        </p:spPr>
        <p:txBody>
          <a:bodyPr wrap="none">
            <a:spAutoFit/>
          </a:bodyPr>
          <a:lstStyle/>
          <a:p>
            <a:r>
              <a:rPr lang="en-US" sz="1100" b="1" dirty="0">
                <a:solidFill>
                  <a:schemeClr val="bg1">
                    <a:lumMod val="50000"/>
                  </a:schemeClr>
                </a:solidFill>
                <a:latin typeface="Arial" panose="020B0604020202020204" pitchFamily="34" charset="0"/>
                <a:ea typeface="Inter Semi Bold" panose="02000703000000020004" pitchFamily="50" charset="0"/>
                <a:cs typeface="Arial" panose="020B0604020202020204" pitchFamily="34" charset="0"/>
              </a:rPr>
              <a:t>9</a:t>
            </a:r>
            <a:endParaRPr lang="en-US" sz="1100" dirty="0">
              <a:solidFill>
                <a:schemeClr val="bg1">
                  <a:lumMod val="50000"/>
                </a:schemeClr>
              </a:solidFill>
            </a:endParaRPr>
          </a:p>
        </p:txBody>
      </p:sp>
    </p:spTree>
    <p:extLst>
      <p:ext uri="{BB962C8B-B14F-4D97-AF65-F5344CB8AC3E}">
        <p14:creationId xmlns:p14="http://schemas.microsoft.com/office/powerpoint/2010/main" val="14541602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537</TotalTime>
  <Words>1027</Words>
  <Application>Microsoft Office PowerPoint</Application>
  <PresentationFormat>Widescreen</PresentationFormat>
  <Paragraphs>148</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Black</vt:lpstr>
      <vt:lpstr>Calibri</vt:lpstr>
      <vt:lpstr>Calibri Light</vt:lpstr>
      <vt:lpstr>Inter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Carmelo Rivera</dc:creator>
  <cp:lastModifiedBy>Carmelo Rivera</cp:lastModifiedBy>
  <cp:revision>44</cp:revision>
  <dcterms:created xsi:type="dcterms:W3CDTF">2020-05-15T16:12:34Z</dcterms:created>
  <dcterms:modified xsi:type="dcterms:W3CDTF">2020-05-22T21:04:51Z</dcterms:modified>
</cp:coreProperties>
</file>